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46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57" r:id="rId4"/>
    <p:sldId id="276" r:id="rId5"/>
    <p:sldId id="271" r:id="rId6"/>
    <p:sldId id="265" r:id="rId7"/>
    <p:sldId id="270" r:id="rId8"/>
    <p:sldId id="269" r:id="rId9"/>
    <p:sldId id="272" r:id="rId10"/>
    <p:sldId id="273" r:id="rId11"/>
    <p:sldId id="274" r:id="rId12"/>
    <p:sldId id="275" r:id="rId13"/>
    <p:sldId id="277" r:id="rId14"/>
    <p:sldId id="278" r:id="rId15"/>
    <p:sldId id="279" r:id="rId16"/>
    <p:sldId id="280" r:id="rId17"/>
  </p:sldIdLst>
  <p:sldSz cx="9144000" cy="6858000" type="screen4x3"/>
  <p:notesSz cx="6858000" cy="9144000"/>
  <p:custShowLst>
    <p:custShow name="Presentacion en clase" id="0">
      <p:sldLst>
        <p:sld r:id="rId2"/>
        <p:sld r:id="rId4"/>
        <p:sld r:id="rId3"/>
        <p:sld r:id="rId7"/>
      </p:sldLst>
    </p:custShow>
    <p:custShow name="Presentación rapida" id="1">
      <p:sldLst>
        <p:sld r:id="rId4"/>
        <p:sld r:id="rId3"/>
        <p:sld r:id="rId7"/>
      </p:sldLst>
    </p:custShow>
  </p:custShow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33CCFF"/>
    <a:srgbClr val="FF9933"/>
    <a:srgbClr val="FF2929"/>
    <a:srgbClr val="99FF66"/>
    <a:srgbClr val="FFCCCC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>
      <p:cViewPr varScale="1">
        <p:scale>
          <a:sx n="108" d="100"/>
          <a:sy n="108" d="100"/>
        </p:scale>
        <p:origin x="173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F3846-880E-43D4-A615-26AF6F0B178E}" type="datetimeFigureOut">
              <a:rPr lang="es-ES" smtClean="0"/>
              <a:t>28/02/2018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01179-E01B-4AE4-B4DD-7AA30B5B4C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4518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" y="-1"/>
            <a:ext cx="9144993" cy="68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A268-CBBB-4098-8D65-2AA6FF2FAF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2244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A268-CBBB-4098-8D65-2AA6FF2FAF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744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20705" y="6381328"/>
            <a:ext cx="1512168" cy="365125"/>
          </a:xfrm>
          <a:prstGeom prst="ellipse">
            <a:avLst/>
          </a:prstGeom>
        </p:spPr>
        <p:txBody>
          <a:bodyPr/>
          <a:lstStyle/>
          <a:p>
            <a:fld id="{674301D6-168B-48AA-8540-30F2A0A9F561}" type="datetimeFigureOut">
              <a:rPr lang="es-ES" smtClean="0"/>
              <a:t>28/02/2018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A268-CBBB-4098-8D65-2AA6FF2FAF4D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6 Imag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90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73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07504" y="6093296"/>
            <a:ext cx="681604" cy="648071"/>
          </a:xfrm>
          <a:prstGeom prst="flowChartConnector">
            <a:avLst/>
          </a:prstGeom>
          <a:solidFill>
            <a:srgbClr val="33CCFF"/>
          </a:solidFill>
          <a:ln w="57150"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none"/>
        </p:style>
        <p:txBody>
          <a:bodyPr vert="horz" lIns="91440" tIns="45720" rIns="91440" bIns="45720" rtlCol="0" anchor="ctr"/>
          <a:lstStyle>
            <a:lvl1pPr algn="r">
              <a:defRPr sz="1200" b="1" cap="none" spc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defRPr>
            </a:lvl1pPr>
          </a:lstStyle>
          <a:p>
            <a:fld id="{DB2BA268-CBBB-4098-8D65-2AA6FF2FAF4D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3921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07504" y="6165304"/>
            <a:ext cx="609595" cy="584704"/>
          </a:xfrm>
        </p:spPr>
        <p:txBody>
          <a:bodyPr/>
          <a:lstStyle/>
          <a:p>
            <a:fld id="{DB2BA268-CBBB-4098-8D65-2AA6FF2FAF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7955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A268-CBBB-4098-8D65-2AA6FF2FAF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493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A268-CBBB-4098-8D65-2AA6FF2FAF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203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A268-CBBB-4098-8D65-2AA6FF2FAF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3900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A268-CBBB-4098-8D65-2AA6FF2FAF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2734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A268-CBBB-4098-8D65-2AA6FF2FAF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105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18" Type="http://schemas.openxmlformats.org/officeDocument/2006/relationships/image" Target="../media/image4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20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" Target="../slides/slide3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gi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07504" y="6165304"/>
            <a:ext cx="609595" cy="584704"/>
          </a:xfrm>
          <a:prstGeom prst="flowChartConnector">
            <a:avLst/>
          </a:prstGeom>
          <a:solidFill>
            <a:srgbClr val="33CCFF"/>
          </a:solidFill>
          <a:ln w="57150"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none"/>
        </p:style>
        <p:txBody>
          <a:bodyPr vert="horz" lIns="91440" tIns="45720" rIns="91440" bIns="45720" rtlCol="0" anchor="ctr"/>
          <a:lstStyle>
            <a:lvl1pPr algn="r">
              <a:defRPr sz="1200" b="1" cap="none" spc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defRPr>
            </a:lvl1pPr>
          </a:lstStyle>
          <a:p>
            <a:fld id="{DB2BA268-CBBB-4098-8D65-2AA6FF2FAF4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3 Botón de acción: Hacia atrás o Anterior">
            <a:hlinkClick r:id="" action="ppaction://hlinkshowjump?jump=previousslide" highlightClick="1">
              <a:snd r:embed="rId13" name="click.wav"/>
            </a:hlinkClick>
          </p:cNvPr>
          <p:cNvSpPr/>
          <p:nvPr/>
        </p:nvSpPr>
        <p:spPr>
          <a:xfrm>
            <a:off x="3491880" y="6318946"/>
            <a:ext cx="576064" cy="504056"/>
          </a:xfrm>
          <a:custGeom>
            <a:avLst/>
            <a:gdLst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99011 w 576064"/>
              <a:gd name="connsiteY5" fmla="*/ 252028 h 504056"/>
              <a:gd name="connsiteX6" fmla="*/ 477053 w 576064"/>
              <a:gd name="connsiteY6" fmla="*/ 63007 h 504056"/>
              <a:gd name="connsiteX7" fmla="*/ 477053 w 576064"/>
              <a:gd name="connsiteY7" fmla="*/ 441049 h 504056"/>
              <a:gd name="connsiteX8" fmla="*/ 99011 w 576064"/>
              <a:gd name="connsiteY8" fmla="*/ 252028 h 504056"/>
              <a:gd name="connsiteX0" fmla="*/ 99011 w 576064"/>
              <a:gd name="connsiteY0" fmla="*/ 252028 h 504056"/>
              <a:gd name="connsiteX1" fmla="*/ 477053 w 576064"/>
              <a:gd name="connsiteY1" fmla="*/ 63007 h 504056"/>
              <a:gd name="connsiteX2" fmla="*/ 477053 w 576064"/>
              <a:gd name="connsiteY2" fmla="*/ 441049 h 504056"/>
              <a:gd name="connsiteX3" fmla="*/ 99011 w 576064"/>
              <a:gd name="connsiteY3" fmla="*/ 252028 h 504056"/>
              <a:gd name="connsiteX0" fmla="*/ 99011 w 576064"/>
              <a:gd name="connsiteY0" fmla="*/ 252028 h 504056"/>
              <a:gd name="connsiteX1" fmla="*/ 477053 w 576064"/>
              <a:gd name="connsiteY1" fmla="*/ 63007 h 504056"/>
              <a:gd name="connsiteX2" fmla="*/ 477053 w 576064"/>
              <a:gd name="connsiteY2" fmla="*/ 441049 h 504056"/>
              <a:gd name="connsiteX3" fmla="*/ 99011 w 576064"/>
              <a:gd name="connsiteY3" fmla="*/ 252028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99011 w 576064"/>
              <a:gd name="connsiteY5" fmla="*/ 252028 h 504056"/>
              <a:gd name="connsiteX6" fmla="*/ 477053 w 576064"/>
              <a:gd name="connsiteY6" fmla="*/ 63007 h 504056"/>
              <a:gd name="connsiteX7" fmla="*/ 477053 w 576064"/>
              <a:gd name="connsiteY7" fmla="*/ 441049 h 504056"/>
              <a:gd name="connsiteX8" fmla="*/ 99011 w 576064"/>
              <a:gd name="connsiteY8" fmla="*/ 252028 h 504056"/>
              <a:gd name="connsiteX0" fmla="*/ 99011 w 576064"/>
              <a:gd name="connsiteY0" fmla="*/ 252028 h 504056"/>
              <a:gd name="connsiteX1" fmla="*/ 477053 w 576064"/>
              <a:gd name="connsiteY1" fmla="*/ 63007 h 504056"/>
              <a:gd name="connsiteX2" fmla="*/ 477053 w 576064"/>
              <a:gd name="connsiteY2" fmla="*/ 441049 h 504056"/>
              <a:gd name="connsiteX3" fmla="*/ 99011 w 576064"/>
              <a:gd name="connsiteY3" fmla="*/ 252028 h 504056"/>
              <a:gd name="connsiteX0" fmla="*/ 99011 w 576064"/>
              <a:gd name="connsiteY0" fmla="*/ 252028 h 504056"/>
              <a:gd name="connsiteX1" fmla="*/ 184470 w 576064"/>
              <a:gd name="connsiteY1" fmla="*/ 331414 h 504056"/>
              <a:gd name="connsiteX2" fmla="*/ 477053 w 576064"/>
              <a:gd name="connsiteY2" fmla="*/ 63007 h 504056"/>
              <a:gd name="connsiteX3" fmla="*/ 477053 w 576064"/>
              <a:gd name="connsiteY3" fmla="*/ 441049 h 504056"/>
              <a:gd name="connsiteX4" fmla="*/ 99011 w 576064"/>
              <a:gd name="connsiteY4" fmla="*/ 252028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99011 w 576064"/>
              <a:gd name="connsiteY5" fmla="*/ 252028 h 504056"/>
              <a:gd name="connsiteX6" fmla="*/ 477053 w 576064"/>
              <a:gd name="connsiteY6" fmla="*/ 63007 h 504056"/>
              <a:gd name="connsiteX7" fmla="*/ 477053 w 576064"/>
              <a:gd name="connsiteY7" fmla="*/ 441049 h 504056"/>
              <a:gd name="connsiteX8" fmla="*/ 99011 w 576064"/>
              <a:gd name="connsiteY8" fmla="*/ 252028 h 504056"/>
              <a:gd name="connsiteX0" fmla="*/ 99011 w 576064"/>
              <a:gd name="connsiteY0" fmla="*/ 252028 h 504056"/>
              <a:gd name="connsiteX1" fmla="*/ 477053 w 576064"/>
              <a:gd name="connsiteY1" fmla="*/ 63007 h 504056"/>
              <a:gd name="connsiteX2" fmla="*/ 477053 w 576064"/>
              <a:gd name="connsiteY2" fmla="*/ 441049 h 504056"/>
              <a:gd name="connsiteX3" fmla="*/ 99011 w 576064"/>
              <a:gd name="connsiteY3" fmla="*/ 252028 h 504056"/>
              <a:gd name="connsiteX0" fmla="*/ 99011 w 576064"/>
              <a:gd name="connsiteY0" fmla="*/ 252028 h 504056"/>
              <a:gd name="connsiteX1" fmla="*/ 184470 w 576064"/>
              <a:gd name="connsiteY1" fmla="*/ 331414 h 504056"/>
              <a:gd name="connsiteX2" fmla="*/ 335010 w 576064"/>
              <a:gd name="connsiteY2" fmla="*/ 329337 h 504056"/>
              <a:gd name="connsiteX3" fmla="*/ 477053 w 576064"/>
              <a:gd name="connsiteY3" fmla="*/ 441049 h 504056"/>
              <a:gd name="connsiteX4" fmla="*/ 99011 w 576064"/>
              <a:gd name="connsiteY4" fmla="*/ 252028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99011 w 576064"/>
              <a:gd name="connsiteY5" fmla="*/ 252028 h 504056"/>
              <a:gd name="connsiteX6" fmla="*/ 477053 w 576064"/>
              <a:gd name="connsiteY6" fmla="*/ 63007 h 504056"/>
              <a:gd name="connsiteX7" fmla="*/ 477053 w 576064"/>
              <a:gd name="connsiteY7" fmla="*/ 441049 h 504056"/>
              <a:gd name="connsiteX8" fmla="*/ 99011 w 576064"/>
              <a:gd name="connsiteY8" fmla="*/ 252028 h 504056"/>
              <a:gd name="connsiteX0" fmla="*/ 99011 w 576064"/>
              <a:gd name="connsiteY0" fmla="*/ 252028 h 504056"/>
              <a:gd name="connsiteX1" fmla="*/ 370521 w 576064"/>
              <a:gd name="connsiteY1" fmla="*/ 240561 h 504056"/>
              <a:gd name="connsiteX2" fmla="*/ 477053 w 576064"/>
              <a:gd name="connsiteY2" fmla="*/ 441049 h 504056"/>
              <a:gd name="connsiteX3" fmla="*/ 99011 w 576064"/>
              <a:gd name="connsiteY3" fmla="*/ 252028 h 504056"/>
              <a:gd name="connsiteX0" fmla="*/ 99011 w 576064"/>
              <a:gd name="connsiteY0" fmla="*/ 252028 h 504056"/>
              <a:gd name="connsiteX1" fmla="*/ 184470 w 576064"/>
              <a:gd name="connsiteY1" fmla="*/ 331414 h 504056"/>
              <a:gd name="connsiteX2" fmla="*/ 335010 w 576064"/>
              <a:gd name="connsiteY2" fmla="*/ 329337 h 504056"/>
              <a:gd name="connsiteX3" fmla="*/ 477053 w 576064"/>
              <a:gd name="connsiteY3" fmla="*/ 441049 h 504056"/>
              <a:gd name="connsiteX4" fmla="*/ 99011 w 576064"/>
              <a:gd name="connsiteY4" fmla="*/ 252028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99011 w 576064"/>
              <a:gd name="connsiteY5" fmla="*/ 252028 h 504056"/>
              <a:gd name="connsiteX6" fmla="*/ 477053 w 576064"/>
              <a:gd name="connsiteY6" fmla="*/ 63007 h 504056"/>
              <a:gd name="connsiteX7" fmla="*/ 477053 w 576064"/>
              <a:gd name="connsiteY7" fmla="*/ 441049 h 504056"/>
              <a:gd name="connsiteX8" fmla="*/ 99011 w 576064"/>
              <a:gd name="connsiteY8" fmla="*/ 252028 h 504056"/>
              <a:gd name="connsiteX0" fmla="*/ 99011 w 576064"/>
              <a:gd name="connsiteY0" fmla="*/ 252028 h 504056"/>
              <a:gd name="connsiteX1" fmla="*/ 370521 w 576064"/>
              <a:gd name="connsiteY1" fmla="*/ 240561 h 504056"/>
              <a:gd name="connsiteX2" fmla="*/ 477053 w 576064"/>
              <a:gd name="connsiteY2" fmla="*/ 441049 h 504056"/>
              <a:gd name="connsiteX3" fmla="*/ 99011 w 576064"/>
              <a:gd name="connsiteY3" fmla="*/ 252028 h 504056"/>
              <a:gd name="connsiteX0" fmla="*/ 99011 w 576064"/>
              <a:gd name="connsiteY0" fmla="*/ 252028 h 504056"/>
              <a:gd name="connsiteX1" fmla="*/ 184470 w 576064"/>
              <a:gd name="connsiteY1" fmla="*/ 331414 h 504056"/>
              <a:gd name="connsiteX2" fmla="*/ 335010 w 576064"/>
              <a:gd name="connsiteY2" fmla="*/ 329337 h 504056"/>
              <a:gd name="connsiteX3" fmla="*/ 361643 w 576064"/>
              <a:gd name="connsiteY3" fmla="*/ 299006 h 504056"/>
              <a:gd name="connsiteX4" fmla="*/ 99011 w 576064"/>
              <a:gd name="connsiteY4" fmla="*/ 252028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99011 w 576064"/>
              <a:gd name="connsiteY5" fmla="*/ 252028 h 504056"/>
              <a:gd name="connsiteX6" fmla="*/ 361644 w 576064"/>
              <a:gd name="connsiteY6" fmla="*/ 302704 h 504056"/>
              <a:gd name="connsiteX7" fmla="*/ 477053 w 576064"/>
              <a:gd name="connsiteY7" fmla="*/ 441049 h 504056"/>
              <a:gd name="connsiteX8" fmla="*/ 99011 w 576064"/>
              <a:gd name="connsiteY8" fmla="*/ 252028 h 504056"/>
              <a:gd name="connsiteX0" fmla="*/ 99011 w 576064"/>
              <a:gd name="connsiteY0" fmla="*/ 252028 h 504056"/>
              <a:gd name="connsiteX1" fmla="*/ 370521 w 576064"/>
              <a:gd name="connsiteY1" fmla="*/ 240561 h 504056"/>
              <a:gd name="connsiteX2" fmla="*/ 477053 w 576064"/>
              <a:gd name="connsiteY2" fmla="*/ 441049 h 504056"/>
              <a:gd name="connsiteX3" fmla="*/ 99011 w 576064"/>
              <a:gd name="connsiteY3" fmla="*/ 252028 h 504056"/>
              <a:gd name="connsiteX0" fmla="*/ 99011 w 576064"/>
              <a:gd name="connsiteY0" fmla="*/ 252028 h 504056"/>
              <a:gd name="connsiteX1" fmla="*/ 184470 w 576064"/>
              <a:gd name="connsiteY1" fmla="*/ 331414 h 504056"/>
              <a:gd name="connsiteX2" fmla="*/ 335010 w 576064"/>
              <a:gd name="connsiteY2" fmla="*/ 329337 h 504056"/>
              <a:gd name="connsiteX3" fmla="*/ 361643 w 576064"/>
              <a:gd name="connsiteY3" fmla="*/ 299006 h 504056"/>
              <a:gd name="connsiteX4" fmla="*/ 99011 w 576064"/>
              <a:gd name="connsiteY4" fmla="*/ 252028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99011 w 576064"/>
              <a:gd name="connsiteY5" fmla="*/ 252028 h 504056"/>
              <a:gd name="connsiteX6" fmla="*/ 361644 w 576064"/>
              <a:gd name="connsiteY6" fmla="*/ 302704 h 504056"/>
              <a:gd name="connsiteX7" fmla="*/ 477053 w 576064"/>
              <a:gd name="connsiteY7" fmla="*/ 441049 h 504056"/>
              <a:gd name="connsiteX8" fmla="*/ 99011 w 576064"/>
              <a:gd name="connsiteY8" fmla="*/ 252028 h 504056"/>
              <a:gd name="connsiteX0" fmla="*/ 99011 w 576064"/>
              <a:gd name="connsiteY0" fmla="*/ 252028 h 504056"/>
              <a:gd name="connsiteX1" fmla="*/ 370521 w 576064"/>
              <a:gd name="connsiteY1" fmla="*/ 240561 h 504056"/>
              <a:gd name="connsiteX2" fmla="*/ 299880 w 576064"/>
              <a:gd name="connsiteY2" fmla="*/ 251515 h 504056"/>
              <a:gd name="connsiteX3" fmla="*/ 477053 w 576064"/>
              <a:gd name="connsiteY3" fmla="*/ 441049 h 504056"/>
              <a:gd name="connsiteX4" fmla="*/ 99011 w 576064"/>
              <a:gd name="connsiteY4" fmla="*/ 252028 h 504056"/>
              <a:gd name="connsiteX0" fmla="*/ 99011 w 576064"/>
              <a:gd name="connsiteY0" fmla="*/ 252028 h 504056"/>
              <a:gd name="connsiteX1" fmla="*/ 184470 w 576064"/>
              <a:gd name="connsiteY1" fmla="*/ 331414 h 504056"/>
              <a:gd name="connsiteX2" fmla="*/ 335010 w 576064"/>
              <a:gd name="connsiteY2" fmla="*/ 329337 h 504056"/>
              <a:gd name="connsiteX3" fmla="*/ 361643 w 576064"/>
              <a:gd name="connsiteY3" fmla="*/ 299006 h 504056"/>
              <a:gd name="connsiteX4" fmla="*/ 99011 w 576064"/>
              <a:gd name="connsiteY4" fmla="*/ 252028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99011 w 576064"/>
              <a:gd name="connsiteY5" fmla="*/ 252028 h 504056"/>
              <a:gd name="connsiteX6" fmla="*/ 361644 w 576064"/>
              <a:gd name="connsiteY6" fmla="*/ 302704 h 504056"/>
              <a:gd name="connsiteX7" fmla="*/ 477053 w 576064"/>
              <a:gd name="connsiteY7" fmla="*/ 441049 h 504056"/>
              <a:gd name="connsiteX8" fmla="*/ 99011 w 576064"/>
              <a:gd name="connsiteY8" fmla="*/ 252028 h 504056"/>
              <a:gd name="connsiteX0" fmla="*/ 99011 w 576064"/>
              <a:gd name="connsiteY0" fmla="*/ 252028 h 504056"/>
              <a:gd name="connsiteX1" fmla="*/ 370521 w 576064"/>
              <a:gd name="connsiteY1" fmla="*/ 240561 h 504056"/>
              <a:gd name="connsiteX2" fmla="*/ 299880 w 576064"/>
              <a:gd name="connsiteY2" fmla="*/ 251515 h 504056"/>
              <a:gd name="connsiteX3" fmla="*/ 477053 w 576064"/>
              <a:gd name="connsiteY3" fmla="*/ 441049 h 504056"/>
              <a:gd name="connsiteX4" fmla="*/ 99011 w 576064"/>
              <a:gd name="connsiteY4" fmla="*/ 252028 h 504056"/>
              <a:gd name="connsiteX0" fmla="*/ 214420 w 576064"/>
              <a:gd name="connsiteY0" fmla="*/ 243150 h 504056"/>
              <a:gd name="connsiteX1" fmla="*/ 184470 w 576064"/>
              <a:gd name="connsiteY1" fmla="*/ 331414 h 504056"/>
              <a:gd name="connsiteX2" fmla="*/ 335010 w 576064"/>
              <a:gd name="connsiteY2" fmla="*/ 329337 h 504056"/>
              <a:gd name="connsiteX3" fmla="*/ 361643 w 576064"/>
              <a:gd name="connsiteY3" fmla="*/ 299006 h 504056"/>
              <a:gd name="connsiteX4" fmla="*/ 214420 w 576064"/>
              <a:gd name="connsiteY4" fmla="*/ 24315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99011 w 576064"/>
              <a:gd name="connsiteY5" fmla="*/ 252028 h 504056"/>
              <a:gd name="connsiteX6" fmla="*/ 361644 w 576064"/>
              <a:gd name="connsiteY6" fmla="*/ 302704 h 504056"/>
              <a:gd name="connsiteX7" fmla="*/ 477053 w 576064"/>
              <a:gd name="connsiteY7" fmla="*/ 441049 h 504056"/>
              <a:gd name="connsiteX8" fmla="*/ 99011 w 576064"/>
              <a:gd name="connsiteY8" fmla="*/ 252028 h 504056"/>
              <a:gd name="connsiteX0" fmla="*/ 205543 w 576064"/>
              <a:gd name="connsiteY0" fmla="*/ 305294 h 504056"/>
              <a:gd name="connsiteX1" fmla="*/ 370521 w 576064"/>
              <a:gd name="connsiteY1" fmla="*/ 240561 h 504056"/>
              <a:gd name="connsiteX2" fmla="*/ 299880 w 576064"/>
              <a:gd name="connsiteY2" fmla="*/ 251515 h 504056"/>
              <a:gd name="connsiteX3" fmla="*/ 477053 w 576064"/>
              <a:gd name="connsiteY3" fmla="*/ 441049 h 504056"/>
              <a:gd name="connsiteX4" fmla="*/ 205543 w 576064"/>
              <a:gd name="connsiteY4" fmla="*/ 305294 h 504056"/>
              <a:gd name="connsiteX0" fmla="*/ 214420 w 576064"/>
              <a:gd name="connsiteY0" fmla="*/ 243150 h 504056"/>
              <a:gd name="connsiteX1" fmla="*/ 184470 w 576064"/>
              <a:gd name="connsiteY1" fmla="*/ 331414 h 504056"/>
              <a:gd name="connsiteX2" fmla="*/ 335010 w 576064"/>
              <a:gd name="connsiteY2" fmla="*/ 329337 h 504056"/>
              <a:gd name="connsiteX3" fmla="*/ 361643 w 576064"/>
              <a:gd name="connsiteY3" fmla="*/ 299006 h 504056"/>
              <a:gd name="connsiteX4" fmla="*/ 214420 w 576064"/>
              <a:gd name="connsiteY4" fmla="*/ 24315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196665 w 576064"/>
              <a:gd name="connsiteY5" fmla="*/ 252028 h 504056"/>
              <a:gd name="connsiteX6" fmla="*/ 361644 w 576064"/>
              <a:gd name="connsiteY6" fmla="*/ 302704 h 504056"/>
              <a:gd name="connsiteX7" fmla="*/ 477053 w 576064"/>
              <a:gd name="connsiteY7" fmla="*/ 441049 h 504056"/>
              <a:gd name="connsiteX8" fmla="*/ 196665 w 576064"/>
              <a:gd name="connsiteY8" fmla="*/ 252028 h 504056"/>
              <a:gd name="connsiteX0" fmla="*/ 205543 w 576064"/>
              <a:gd name="connsiteY0" fmla="*/ 305294 h 504056"/>
              <a:gd name="connsiteX1" fmla="*/ 370521 w 576064"/>
              <a:gd name="connsiteY1" fmla="*/ 240561 h 504056"/>
              <a:gd name="connsiteX2" fmla="*/ 299880 w 576064"/>
              <a:gd name="connsiteY2" fmla="*/ 251515 h 504056"/>
              <a:gd name="connsiteX3" fmla="*/ 477053 w 576064"/>
              <a:gd name="connsiteY3" fmla="*/ 441049 h 504056"/>
              <a:gd name="connsiteX4" fmla="*/ 205543 w 576064"/>
              <a:gd name="connsiteY4" fmla="*/ 305294 h 504056"/>
              <a:gd name="connsiteX0" fmla="*/ 214420 w 576064"/>
              <a:gd name="connsiteY0" fmla="*/ 243150 h 504056"/>
              <a:gd name="connsiteX1" fmla="*/ 184470 w 576064"/>
              <a:gd name="connsiteY1" fmla="*/ 331414 h 504056"/>
              <a:gd name="connsiteX2" fmla="*/ 335010 w 576064"/>
              <a:gd name="connsiteY2" fmla="*/ 329337 h 504056"/>
              <a:gd name="connsiteX3" fmla="*/ 361643 w 576064"/>
              <a:gd name="connsiteY3" fmla="*/ 299006 h 504056"/>
              <a:gd name="connsiteX4" fmla="*/ 214420 w 576064"/>
              <a:gd name="connsiteY4" fmla="*/ 24315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196665 w 576064"/>
              <a:gd name="connsiteY5" fmla="*/ 252028 h 504056"/>
              <a:gd name="connsiteX6" fmla="*/ 361644 w 576064"/>
              <a:gd name="connsiteY6" fmla="*/ 302704 h 504056"/>
              <a:gd name="connsiteX7" fmla="*/ 477053 w 576064"/>
              <a:gd name="connsiteY7" fmla="*/ 441049 h 504056"/>
              <a:gd name="connsiteX8" fmla="*/ 196665 w 576064"/>
              <a:gd name="connsiteY8" fmla="*/ 252028 h 504056"/>
              <a:gd name="connsiteX0" fmla="*/ 205543 w 576064"/>
              <a:gd name="connsiteY0" fmla="*/ 305294 h 504056"/>
              <a:gd name="connsiteX1" fmla="*/ 370521 w 576064"/>
              <a:gd name="connsiteY1" fmla="*/ 240561 h 504056"/>
              <a:gd name="connsiteX2" fmla="*/ 299880 w 576064"/>
              <a:gd name="connsiteY2" fmla="*/ 251515 h 504056"/>
              <a:gd name="connsiteX3" fmla="*/ 477053 w 576064"/>
              <a:gd name="connsiteY3" fmla="*/ 441049 h 504056"/>
              <a:gd name="connsiteX4" fmla="*/ 205543 w 576064"/>
              <a:gd name="connsiteY4" fmla="*/ 305294 h 504056"/>
              <a:gd name="connsiteX0" fmla="*/ 214420 w 576064"/>
              <a:gd name="connsiteY0" fmla="*/ 243150 h 504056"/>
              <a:gd name="connsiteX1" fmla="*/ 184470 w 576064"/>
              <a:gd name="connsiteY1" fmla="*/ 331414 h 504056"/>
              <a:gd name="connsiteX2" fmla="*/ 228859 w 576064"/>
              <a:gd name="connsiteY2" fmla="*/ 269271 h 504056"/>
              <a:gd name="connsiteX3" fmla="*/ 335010 w 576064"/>
              <a:gd name="connsiteY3" fmla="*/ 329337 h 504056"/>
              <a:gd name="connsiteX4" fmla="*/ 361643 w 576064"/>
              <a:gd name="connsiteY4" fmla="*/ 299006 h 504056"/>
              <a:gd name="connsiteX5" fmla="*/ 214420 w 576064"/>
              <a:gd name="connsiteY5" fmla="*/ 24315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196665 w 576064"/>
              <a:gd name="connsiteY5" fmla="*/ 252028 h 504056"/>
              <a:gd name="connsiteX6" fmla="*/ 361644 w 576064"/>
              <a:gd name="connsiteY6" fmla="*/ 302704 h 504056"/>
              <a:gd name="connsiteX7" fmla="*/ 477053 w 576064"/>
              <a:gd name="connsiteY7" fmla="*/ 441049 h 504056"/>
              <a:gd name="connsiteX8" fmla="*/ 196665 w 576064"/>
              <a:gd name="connsiteY8" fmla="*/ 252028 h 504056"/>
              <a:gd name="connsiteX0" fmla="*/ 205543 w 576064"/>
              <a:gd name="connsiteY0" fmla="*/ 305294 h 504056"/>
              <a:gd name="connsiteX1" fmla="*/ 370521 w 576064"/>
              <a:gd name="connsiteY1" fmla="*/ 240561 h 504056"/>
              <a:gd name="connsiteX2" fmla="*/ 299880 w 576064"/>
              <a:gd name="connsiteY2" fmla="*/ 251515 h 504056"/>
              <a:gd name="connsiteX3" fmla="*/ 202226 w 576064"/>
              <a:gd name="connsiteY3" fmla="*/ 233760 h 504056"/>
              <a:gd name="connsiteX4" fmla="*/ 477053 w 576064"/>
              <a:gd name="connsiteY4" fmla="*/ 441049 h 504056"/>
              <a:gd name="connsiteX5" fmla="*/ 205543 w 576064"/>
              <a:gd name="connsiteY5" fmla="*/ 305294 h 504056"/>
              <a:gd name="connsiteX0" fmla="*/ 214420 w 576064"/>
              <a:gd name="connsiteY0" fmla="*/ 243150 h 504056"/>
              <a:gd name="connsiteX1" fmla="*/ 184470 w 576064"/>
              <a:gd name="connsiteY1" fmla="*/ 331414 h 504056"/>
              <a:gd name="connsiteX2" fmla="*/ 228859 w 576064"/>
              <a:gd name="connsiteY2" fmla="*/ 269271 h 504056"/>
              <a:gd name="connsiteX3" fmla="*/ 335010 w 576064"/>
              <a:gd name="connsiteY3" fmla="*/ 329337 h 504056"/>
              <a:gd name="connsiteX4" fmla="*/ 361643 w 576064"/>
              <a:gd name="connsiteY4" fmla="*/ 299006 h 504056"/>
              <a:gd name="connsiteX5" fmla="*/ 214420 w 576064"/>
              <a:gd name="connsiteY5" fmla="*/ 24315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196665 w 576064"/>
              <a:gd name="connsiteY5" fmla="*/ 252028 h 504056"/>
              <a:gd name="connsiteX6" fmla="*/ 361644 w 576064"/>
              <a:gd name="connsiteY6" fmla="*/ 302704 h 504056"/>
              <a:gd name="connsiteX7" fmla="*/ 477053 w 576064"/>
              <a:gd name="connsiteY7" fmla="*/ 441049 h 504056"/>
              <a:gd name="connsiteX8" fmla="*/ 196665 w 576064"/>
              <a:gd name="connsiteY8" fmla="*/ 252028 h 504056"/>
              <a:gd name="connsiteX0" fmla="*/ 205543 w 576064"/>
              <a:gd name="connsiteY0" fmla="*/ 305294 h 504056"/>
              <a:gd name="connsiteX1" fmla="*/ 370521 w 576064"/>
              <a:gd name="connsiteY1" fmla="*/ 240561 h 504056"/>
              <a:gd name="connsiteX2" fmla="*/ 299880 w 576064"/>
              <a:gd name="connsiteY2" fmla="*/ 251515 h 504056"/>
              <a:gd name="connsiteX3" fmla="*/ 202226 w 576064"/>
              <a:gd name="connsiteY3" fmla="*/ 233760 h 504056"/>
              <a:gd name="connsiteX4" fmla="*/ 255111 w 576064"/>
              <a:gd name="connsiteY4" fmla="*/ 281251 h 504056"/>
              <a:gd name="connsiteX5" fmla="*/ 205543 w 576064"/>
              <a:gd name="connsiteY5" fmla="*/ 305294 h 504056"/>
              <a:gd name="connsiteX0" fmla="*/ 214420 w 576064"/>
              <a:gd name="connsiteY0" fmla="*/ 243150 h 504056"/>
              <a:gd name="connsiteX1" fmla="*/ 184470 w 576064"/>
              <a:gd name="connsiteY1" fmla="*/ 331414 h 504056"/>
              <a:gd name="connsiteX2" fmla="*/ 228859 w 576064"/>
              <a:gd name="connsiteY2" fmla="*/ 269271 h 504056"/>
              <a:gd name="connsiteX3" fmla="*/ 335010 w 576064"/>
              <a:gd name="connsiteY3" fmla="*/ 329337 h 504056"/>
              <a:gd name="connsiteX4" fmla="*/ 361643 w 576064"/>
              <a:gd name="connsiteY4" fmla="*/ 299006 h 504056"/>
              <a:gd name="connsiteX5" fmla="*/ 214420 w 576064"/>
              <a:gd name="connsiteY5" fmla="*/ 24315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196665 w 576064"/>
              <a:gd name="connsiteY5" fmla="*/ 252028 h 504056"/>
              <a:gd name="connsiteX6" fmla="*/ 361644 w 576064"/>
              <a:gd name="connsiteY6" fmla="*/ 302704 h 504056"/>
              <a:gd name="connsiteX7" fmla="*/ 281745 w 576064"/>
              <a:gd name="connsiteY7" fmla="*/ 281251 h 504056"/>
              <a:gd name="connsiteX8" fmla="*/ 196665 w 576064"/>
              <a:gd name="connsiteY8" fmla="*/ 252028 h 504056"/>
              <a:gd name="connsiteX0" fmla="*/ 205543 w 576064"/>
              <a:gd name="connsiteY0" fmla="*/ 305294 h 504056"/>
              <a:gd name="connsiteX1" fmla="*/ 370521 w 576064"/>
              <a:gd name="connsiteY1" fmla="*/ 240561 h 504056"/>
              <a:gd name="connsiteX2" fmla="*/ 299880 w 576064"/>
              <a:gd name="connsiteY2" fmla="*/ 251515 h 504056"/>
              <a:gd name="connsiteX3" fmla="*/ 202226 w 576064"/>
              <a:gd name="connsiteY3" fmla="*/ 233760 h 504056"/>
              <a:gd name="connsiteX4" fmla="*/ 255111 w 576064"/>
              <a:gd name="connsiteY4" fmla="*/ 281251 h 504056"/>
              <a:gd name="connsiteX5" fmla="*/ 205543 w 576064"/>
              <a:gd name="connsiteY5" fmla="*/ 305294 h 504056"/>
              <a:gd name="connsiteX0" fmla="*/ 214420 w 576064"/>
              <a:gd name="connsiteY0" fmla="*/ 243150 h 504056"/>
              <a:gd name="connsiteX1" fmla="*/ 184470 w 576064"/>
              <a:gd name="connsiteY1" fmla="*/ 331414 h 504056"/>
              <a:gd name="connsiteX2" fmla="*/ 228859 w 576064"/>
              <a:gd name="connsiteY2" fmla="*/ 269271 h 504056"/>
              <a:gd name="connsiteX3" fmla="*/ 335010 w 576064"/>
              <a:gd name="connsiteY3" fmla="*/ 329337 h 504056"/>
              <a:gd name="connsiteX4" fmla="*/ 361643 w 576064"/>
              <a:gd name="connsiteY4" fmla="*/ 299006 h 504056"/>
              <a:gd name="connsiteX5" fmla="*/ 214420 w 576064"/>
              <a:gd name="connsiteY5" fmla="*/ 24315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196665 w 576064"/>
              <a:gd name="connsiteY5" fmla="*/ 252028 h 504056"/>
              <a:gd name="connsiteX6" fmla="*/ 361644 w 576064"/>
              <a:gd name="connsiteY6" fmla="*/ 302704 h 504056"/>
              <a:gd name="connsiteX7" fmla="*/ 281745 w 576064"/>
              <a:gd name="connsiteY7" fmla="*/ 281251 h 504056"/>
              <a:gd name="connsiteX8" fmla="*/ 196665 w 576064"/>
              <a:gd name="connsiteY8" fmla="*/ 252028 h 504056"/>
              <a:gd name="connsiteX0" fmla="*/ 205543 w 576064"/>
              <a:gd name="connsiteY0" fmla="*/ 305294 h 504056"/>
              <a:gd name="connsiteX1" fmla="*/ 370521 w 576064"/>
              <a:gd name="connsiteY1" fmla="*/ 240561 h 504056"/>
              <a:gd name="connsiteX2" fmla="*/ 299880 w 576064"/>
              <a:gd name="connsiteY2" fmla="*/ 251515 h 504056"/>
              <a:gd name="connsiteX3" fmla="*/ 202226 w 576064"/>
              <a:gd name="connsiteY3" fmla="*/ 233760 h 504056"/>
              <a:gd name="connsiteX4" fmla="*/ 255111 w 576064"/>
              <a:gd name="connsiteY4" fmla="*/ 281251 h 504056"/>
              <a:gd name="connsiteX5" fmla="*/ 205543 w 576064"/>
              <a:gd name="connsiteY5" fmla="*/ 305294 h 504056"/>
              <a:gd name="connsiteX0" fmla="*/ 214420 w 576064"/>
              <a:gd name="connsiteY0" fmla="*/ 243150 h 504056"/>
              <a:gd name="connsiteX1" fmla="*/ 184470 w 576064"/>
              <a:gd name="connsiteY1" fmla="*/ 331414 h 504056"/>
              <a:gd name="connsiteX2" fmla="*/ 228859 w 576064"/>
              <a:gd name="connsiteY2" fmla="*/ 269271 h 504056"/>
              <a:gd name="connsiteX3" fmla="*/ 335010 w 576064"/>
              <a:gd name="connsiteY3" fmla="*/ 329337 h 504056"/>
              <a:gd name="connsiteX4" fmla="*/ 255111 w 576064"/>
              <a:gd name="connsiteY4" fmla="*/ 290128 h 504056"/>
              <a:gd name="connsiteX5" fmla="*/ 214420 w 576064"/>
              <a:gd name="connsiteY5" fmla="*/ 24315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196665 w 576064"/>
              <a:gd name="connsiteY5" fmla="*/ 252028 h 504056"/>
              <a:gd name="connsiteX6" fmla="*/ 361644 w 576064"/>
              <a:gd name="connsiteY6" fmla="*/ 302704 h 504056"/>
              <a:gd name="connsiteX7" fmla="*/ 281745 w 576064"/>
              <a:gd name="connsiteY7" fmla="*/ 281251 h 504056"/>
              <a:gd name="connsiteX8" fmla="*/ 196665 w 576064"/>
              <a:gd name="connsiteY8" fmla="*/ 252028 h 504056"/>
              <a:gd name="connsiteX0" fmla="*/ 205543 w 576064"/>
              <a:gd name="connsiteY0" fmla="*/ 305294 h 504056"/>
              <a:gd name="connsiteX1" fmla="*/ 370521 w 576064"/>
              <a:gd name="connsiteY1" fmla="*/ 240561 h 504056"/>
              <a:gd name="connsiteX2" fmla="*/ 299880 w 576064"/>
              <a:gd name="connsiteY2" fmla="*/ 251515 h 504056"/>
              <a:gd name="connsiteX3" fmla="*/ 202226 w 576064"/>
              <a:gd name="connsiteY3" fmla="*/ 233760 h 504056"/>
              <a:gd name="connsiteX4" fmla="*/ 255111 w 576064"/>
              <a:gd name="connsiteY4" fmla="*/ 281251 h 504056"/>
              <a:gd name="connsiteX5" fmla="*/ 205543 w 576064"/>
              <a:gd name="connsiteY5" fmla="*/ 305294 h 504056"/>
              <a:gd name="connsiteX0" fmla="*/ 214420 w 576064"/>
              <a:gd name="connsiteY0" fmla="*/ 243150 h 504056"/>
              <a:gd name="connsiteX1" fmla="*/ 344268 w 576064"/>
              <a:gd name="connsiteY1" fmla="*/ 216004 h 504056"/>
              <a:gd name="connsiteX2" fmla="*/ 228859 w 576064"/>
              <a:gd name="connsiteY2" fmla="*/ 269271 h 504056"/>
              <a:gd name="connsiteX3" fmla="*/ 335010 w 576064"/>
              <a:gd name="connsiteY3" fmla="*/ 329337 h 504056"/>
              <a:gd name="connsiteX4" fmla="*/ 255111 w 576064"/>
              <a:gd name="connsiteY4" fmla="*/ 290128 h 504056"/>
              <a:gd name="connsiteX5" fmla="*/ 214420 w 576064"/>
              <a:gd name="connsiteY5" fmla="*/ 24315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196665 w 576064"/>
              <a:gd name="connsiteY5" fmla="*/ 252028 h 504056"/>
              <a:gd name="connsiteX6" fmla="*/ 361644 w 576064"/>
              <a:gd name="connsiteY6" fmla="*/ 302704 h 504056"/>
              <a:gd name="connsiteX7" fmla="*/ 281745 w 576064"/>
              <a:gd name="connsiteY7" fmla="*/ 281251 h 504056"/>
              <a:gd name="connsiteX8" fmla="*/ 196665 w 576064"/>
              <a:gd name="connsiteY8" fmla="*/ 252028 h 504056"/>
              <a:gd name="connsiteX0" fmla="*/ 205543 w 576064"/>
              <a:gd name="connsiteY0" fmla="*/ 305294 h 504056"/>
              <a:gd name="connsiteX1" fmla="*/ 370521 w 576064"/>
              <a:gd name="connsiteY1" fmla="*/ 240561 h 504056"/>
              <a:gd name="connsiteX2" fmla="*/ 299880 w 576064"/>
              <a:gd name="connsiteY2" fmla="*/ 251515 h 504056"/>
              <a:gd name="connsiteX3" fmla="*/ 202226 w 576064"/>
              <a:gd name="connsiteY3" fmla="*/ 233760 h 504056"/>
              <a:gd name="connsiteX4" fmla="*/ 255111 w 576064"/>
              <a:gd name="connsiteY4" fmla="*/ 281251 h 504056"/>
              <a:gd name="connsiteX5" fmla="*/ 205543 w 576064"/>
              <a:gd name="connsiteY5" fmla="*/ 305294 h 504056"/>
              <a:gd name="connsiteX0" fmla="*/ 214420 w 576064"/>
              <a:gd name="connsiteY0" fmla="*/ 243150 h 504056"/>
              <a:gd name="connsiteX1" fmla="*/ 344268 w 576064"/>
              <a:gd name="connsiteY1" fmla="*/ 216004 h 504056"/>
              <a:gd name="connsiteX2" fmla="*/ 228859 w 576064"/>
              <a:gd name="connsiteY2" fmla="*/ 269271 h 504056"/>
              <a:gd name="connsiteX3" fmla="*/ 255111 w 576064"/>
              <a:gd name="connsiteY3" fmla="*/ 267193 h 504056"/>
              <a:gd name="connsiteX4" fmla="*/ 255111 w 576064"/>
              <a:gd name="connsiteY4" fmla="*/ 290128 h 504056"/>
              <a:gd name="connsiteX5" fmla="*/ 214420 w 576064"/>
              <a:gd name="connsiteY5" fmla="*/ 24315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064" h="504056" stroke="0" extrusionOk="0">
                <a:moveTo>
                  <a:pt x="0" y="0"/>
                </a:moveTo>
                <a:lnTo>
                  <a:pt x="576064" y="0"/>
                </a:lnTo>
                <a:lnTo>
                  <a:pt x="576064" y="504056"/>
                </a:lnTo>
                <a:lnTo>
                  <a:pt x="0" y="504056"/>
                </a:lnTo>
                <a:lnTo>
                  <a:pt x="0" y="0"/>
                </a:lnTo>
                <a:close/>
                <a:moveTo>
                  <a:pt x="196665" y="252028"/>
                </a:moveTo>
                <a:lnTo>
                  <a:pt x="361644" y="302704"/>
                </a:lnTo>
                <a:lnTo>
                  <a:pt x="281745" y="281251"/>
                </a:lnTo>
                <a:lnTo>
                  <a:pt x="196665" y="252028"/>
                </a:lnTo>
                <a:close/>
              </a:path>
              <a:path w="576064" h="504056" fill="darken" stroke="0" extrusionOk="0">
                <a:moveTo>
                  <a:pt x="205543" y="305294"/>
                </a:moveTo>
                <a:lnTo>
                  <a:pt x="370521" y="240561"/>
                </a:lnTo>
                <a:cubicBezTo>
                  <a:pt x="400240" y="291560"/>
                  <a:pt x="270161" y="200516"/>
                  <a:pt x="299880" y="251515"/>
                </a:cubicBezTo>
                <a:cubicBezTo>
                  <a:pt x="323554" y="278148"/>
                  <a:pt x="178552" y="207127"/>
                  <a:pt x="202226" y="233760"/>
                </a:cubicBezTo>
                <a:lnTo>
                  <a:pt x="255111" y="281251"/>
                </a:lnTo>
                <a:lnTo>
                  <a:pt x="205543" y="305294"/>
                </a:lnTo>
                <a:close/>
              </a:path>
              <a:path w="576064" h="504056" fill="none" extrusionOk="0">
                <a:moveTo>
                  <a:pt x="214420" y="243150"/>
                </a:moveTo>
                <a:cubicBezTo>
                  <a:pt x="325765" y="189713"/>
                  <a:pt x="232923" y="269441"/>
                  <a:pt x="344268" y="216004"/>
                </a:cubicBezTo>
                <a:cubicBezTo>
                  <a:pt x="362023" y="216004"/>
                  <a:pt x="211104" y="269271"/>
                  <a:pt x="228859" y="269271"/>
                </a:cubicBezTo>
                <a:lnTo>
                  <a:pt x="255111" y="267193"/>
                </a:lnTo>
                <a:lnTo>
                  <a:pt x="255111" y="290128"/>
                </a:lnTo>
                <a:lnTo>
                  <a:pt x="214420" y="243150"/>
                </a:lnTo>
                <a:close/>
              </a:path>
              <a:path w="576064" h="504056" fill="none">
                <a:moveTo>
                  <a:pt x="0" y="0"/>
                </a:moveTo>
                <a:lnTo>
                  <a:pt x="576064" y="0"/>
                </a:lnTo>
                <a:lnTo>
                  <a:pt x="576064" y="504056"/>
                </a:lnTo>
                <a:lnTo>
                  <a:pt x="0" y="50405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7" name="3 Botón de acción: Hacia atrás o Anterior">
            <a:hlinkClick r:id="" action="ppaction://hlinkshowjump?jump=nextslide" highlightClick="1">
              <a:snd r:embed="rId13" name="click.wav"/>
            </a:hlinkClick>
          </p:cNvPr>
          <p:cNvSpPr/>
          <p:nvPr/>
        </p:nvSpPr>
        <p:spPr>
          <a:xfrm rot="10800000">
            <a:off x="4624272" y="6319932"/>
            <a:ext cx="576064" cy="504056"/>
          </a:xfrm>
          <a:custGeom>
            <a:avLst/>
            <a:gdLst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99011 w 576064"/>
              <a:gd name="connsiteY5" fmla="*/ 252028 h 504056"/>
              <a:gd name="connsiteX6" fmla="*/ 477053 w 576064"/>
              <a:gd name="connsiteY6" fmla="*/ 63007 h 504056"/>
              <a:gd name="connsiteX7" fmla="*/ 477053 w 576064"/>
              <a:gd name="connsiteY7" fmla="*/ 441049 h 504056"/>
              <a:gd name="connsiteX8" fmla="*/ 99011 w 576064"/>
              <a:gd name="connsiteY8" fmla="*/ 252028 h 504056"/>
              <a:gd name="connsiteX0" fmla="*/ 99011 w 576064"/>
              <a:gd name="connsiteY0" fmla="*/ 252028 h 504056"/>
              <a:gd name="connsiteX1" fmla="*/ 477053 w 576064"/>
              <a:gd name="connsiteY1" fmla="*/ 63007 h 504056"/>
              <a:gd name="connsiteX2" fmla="*/ 477053 w 576064"/>
              <a:gd name="connsiteY2" fmla="*/ 441049 h 504056"/>
              <a:gd name="connsiteX3" fmla="*/ 99011 w 576064"/>
              <a:gd name="connsiteY3" fmla="*/ 252028 h 504056"/>
              <a:gd name="connsiteX0" fmla="*/ 99011 w 576064"/>
              <a:gd name="connsiteY0" fmla="*/ 252028 h 504056"/>
              <a:gd name="connsiteX1" fmla="*/ 477053 w 576064"/>
              <a:gd name="connsiteY1" fmla="*/ 63007 h 504056"/>
              <a:gd name="connsiteX2" fmla="*/ 477053 w 576064"/>
              <a:gd name="connsiteY2" fmla="*/ 441049 h 504056"/>
              <a:gd name="connsiteX3" fmla="*/ 99011 w 576064"/>
              <a:gd name="connsiteY3" fmla="*/ 252028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99011 w 576064"/>
              <a:gd name="connsiteY5" fmla="*/ 252028 h 504056"/>
              <a:gd name="connsiteX6" fmla="*/ 477053 w 576064"/>
              <a:gd name="connsiteY6" fmla="*/ 63007 h 504056"/>
              <a:gd name="connsiteX7" fmla="*/ 477053 w 576064"/>
              <a:gd name="connsiteY7" fmla="*/ 441049 h 504056"/>
              <a:gd name="connsiteX8" fmla="*/ 99011 w 576064"/>
              <a:gd name="connsiteY8" fmla="*/ 252028 h 504056"/>
              <a:gd name="connsiteX0" fmla="*/ 99011 w 576064"/>
              <a:gd name="connsiteY0" fmla="*/ 252028 h 504056"/>
              <a:gd name="connsiteX1" fmla="*/ 477053 w 576064"/>
              <a:gd name="connsiteY1" fmla="*/ 63007 h 504056"/>
              <a:gd name="connsiteX2" fmla="*/ 477053 w 576064"/>
              <a:gd name="connsiteY2" fmla="*/ 441049 h 504056"/>
              <a:gd name="connsiteX3" fmla="*/ 99011 w 576064"/>
              <a:gd name="connsiteY3" fmla="*/ 252028 h 504056"/>
              <a:gd name="connsiteX0" fmla="*/ 99011 w 576064"/>
              <a:gd name="connsiteY0" fmla="*/ 252028 h 504056"/>
              <a:gd name="connsiteX1" fmla="*/ 184470 w 576064"/>
              <a:gd name="connsiteY1" fmla="*/ 331414 h 504056"/>
              <a:gd name="connsiteX2" fmla="*/ 477053 w 576064"/>
              <a:gd name="connsiteY2" fmla="*/ 63007 h 504056"/>
              <a:gd name="connsiteX3" fmla="*/ 477053 w 576064"/>
              <a:gd name="connsiteY3" fmla="*/ 441049 h 504056"/>
              <a:gd name="connsiteX4" fmla="*/ 99011 w 576064"/>
              <a:gd name="connsiteY4" fmla="*/ 252028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99011 w 576064"/>
              <a:gd name="connsiteY5" fmla="*/ 252028 h 504056"/>
              <a:gd name="connsiteX6" fmla="*/ 477053 w 576064"/>
              <a:gd name="connsiteY6" fmla="*/ 63007 h 504056"/>
              <a:gd name="connsiteX7" fmla="*/ 477053 w 576064"/>
              <a:gd name="connsiteY7" fmla="*/ 441049 h 504056"/>
              <a:gd name="connsiteX8" fmla="*/ 99011 w 576064"/>
              <a:gd name="connsiteY8" fmla="*/ 252028 h 504056"/>
              <a:gd name="connsiteX0" fmla="*/ 99011 w 576064"/>
              <a:gd name="connsiteY0" fmla="*/ 252028 h 504056"/>
              <a:gd name="connsiteX1" fmla="*/ 477053 w 576064"/>
              <a:gd name="connsiteY1" fmla="*/ 63007 h 504056"/>
              <a:gd name="connsiteX2" fmla="*/ 477053 w 576064"/>
              <a:gd name="connsiteY2" fmla="*/ 441049 h 504056"/>
              <a:gd name="connsiteX3" fmla="*/ 99011 w 576064"/>
              <a:gd name="connsiteY3" fmla="*/ 252028 h 504056"/>
              <a:gd name="connsiteX0" fmla="*/ 99011 w 576064"/>
              <a:gd name="connsiteY0" fmla="*/ 252028 h 504056"/>
              <a:gd name="connsiteX1" fmla="*/ 184470 w 576064"/>
              <a:gd name="connsiteY1" fmla="*/ 331414 h 504056"/>
              <a:gd name="connsiteX2" fmla="*/ 335010 w 576064"/>
              <a:gd name="connsiteY2" fmla="*/ 329337 h 504056"/>
              <a:gd name="connsiteX3" fmla="*/ 477053 w 576064"/>
              <a:gd name="connsiteY3" fmla="*/ 441049 h 504056"/>
              <a:gd name="connsiteX4" fmla="*/ 99011 w 576064"/>
              <a:gd name="connsiteY4" fmla="*/ 252028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99011 w 576064"/>
              <a:gd name="connsiteY5" fmla="*/ 252028 h 504056"/>
              <a:gd name="connsiteX6" fmla="*/ 477053 w 576064"/>
              <a:gd name="connsiteY6" fmla="*/ 63007 h 504056"/>
              <a:gd name="connsiteX7" fmla="*/ 477053 w 576064"/>
              <a:gd name="connsiteY7" fmla="*/ 441049 h 504056"/>
              <a:gd name="connsiteX8" fmla="*/ 99011 w 576064"/>
              <a:gd name="connsiteY8" fmla="*/ 252028 h 504056"/>
              <a:gd name="connsiteX0" fmla="*/ 99011 w 576064"/>
              <a:gd name="connsiteY0" fmla="*/ 252028 h 504056"/>
              <a:gd name="connsiteX1" fmla="*/ 370521 w 576064"/>
              <a:gd name="connsiteY1" fmla="*/ 240561 h 504056"/>
              <a:gd name="connsiteX2" fmla="*/ 477053 w 576064"/>
              <a:gd name="connsiteY2" fmla="*/ 441049 h 504056"/>
              <a:gd name="connsiteX3" fmla="*/ 99011 w 576064"/>
              <a:gd name="connsiteY3" fmla="*/ 252028 h 504056"/>
              <a:gd name="connsiteX0" fmla="*/ 99011 w 576064"/>
              <a:gd name="connsiteY0" fmla="*/ 252028 h 504056"/>
              <a:gd name="connsiteX1" fmla="*/ 184470 w 576064"/>
              <a:gd name="connsiteY1" fmla="*/ 331414 h 504056"/>
              <a:gd name="connsiteX2" fmla="*/ 335010 w 576064"/>
              <a:gd name="connsiteY2" fmla="*/ 329337 h 504056"/>
              <a:gd name="connsiteX3" fmla="*/ 477053 w 576064"/>
              <a:gd name="connsiteY3" fmla="*/ 441049 h 504056"/>
              <a:gd name="connsiteX4" fmla="*/ 99011 w 576064"/>
              <a:gd name="connsiteY4" fmla="*/ 252028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99011 w 576064"/>
              <a:gd name="connsiteY5" fmla="*/ 252028 h 504056"/>
              <a:gd name="connsiteX6" fmla="*/ 477053 w 576064"/>
              <a:gd name="connsiteY6" fmla="*/ 63007 h 504056"/>
              <a:gd name="connsiteX7" fmla="*/ 477053 w 576064"/>
              <a:gd name="connsiteY7" fmla="*/ 441049 h 504056"/>
              <a:gd name="connsiteX8" fmla="*/ 99011 w 576064"/>
              <a:gd name="connsiteY8" fmla="*/ 252028 h 504056"/>
              <a:gd name="connsiteX0" fmla="*/ 99011 w 576064"/>
              <a:gd name="connsiteY0" fmla="*/ 252028 h 504056"/>
              <a:gd name="connsiteX1" fmla="*/ 370521 w 576064"/>
              <a:gd name="connsiteY1" fmla="*/ 240561 h 504056"/>
              <a:gd name="connsiteX2" fmla="*/ 477053 w 576064"/>
              <a:gd name="connsiteY2" fmla="*/ 441049 h 504056"/>
              <a:gd name="connsiteX3" fmla="*/ 99011 w 576064"/>
              <a:gd name="connsiteY3" fmla="*/ 252028 h 504056"/>
              <a:gd name="connsiteX0" fmla="*/ 99011 w 576064"/>
              <a:gd name="connsiteY0" fmla="*/ 252028 h 504056"/>
              <a:gd name="connsiteX1" fmla="*/ 184470 w 576064"/>
              <a:gd name="connsiteY1" fmla="*/ 331414 h 504056"/>
              <a:gd name="connsiteX2" fmla="*/ 335010 w 576064"/>
              <a:gd name="connsiteY2" fmla="*/ 329337 h 504056"/>
              <a:gd name="connsiteX3" fmla="*/ 361643 w 576064"/>
              <a:gd name="connsiteY3" fmla="*/ 299006 h 504056"/>
              <a:gd name="connsiteX4" fmla="*/ 99011 w 576064"/>
              <a:gd name="connsiteY4" fmla="*/ 252028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99011 w 576064"/>
              <a:gd name="connsiteY5" fmla="*/ 252028 h 504056"/>
              <a:gd name="connsiteX6" fmla="*/ 361644 w 576064"/>
              <a:gd name="connsiteY6" fmla="*/ 302704 h 504056"/>
              <a:gd name="connsiteX7" fmla="*/ 477053 w 576064"/>
              <a:gd name="connsiteY7" fmla="*/ 441049 h 504056"/>
              <a:gd name="connsiteX8" fmla="*/ 99011 w 576064"/>
              <a:gd name="connsiteY8" fmla="*/ 252028 h 504056"/>
              <a:gd name="connsiteX0" fmla="*/ 99011 w 576064"/>
              <a:gd name="connsiteY0" fmla="*/ 252028 h 504056"/>
              <a:gd name="connsiteX1" fmla="*/ 370521 w 576064"/>
              <a:gd name="connsiteY1" fmla="*/ 240561 h 504056"/>
              <a:gd name="connsiteX2" fmla="*/ 477053 w 576064"/>
              <a:gd name="connsiteY2" fmla="*/ 441049 h 504056"/>
              <a:gd name="connsiteX3" fmla="*/ 99011 w 576064"/>
              <a:gd name="connsiteY3" fmla="*/ 252028 h 504056"/>
              <a:gd name="connsiteX0" fmla="*/ 99011 w 576064"/>
              <a:gd name="connsiteY0" fmla="*/ 252028 h 504056"/>
              <a:gd name="connsiteX1" fmla="*/ 184470 w 576064"/>
              <a:gd name="connsiteY1" fmla="*/ 331414 h 504056"/>
              <a:gd name="connsiteX2" fmla="*/ 335010 w 576064"/>
              <a:gd name="connsiteY2" fmla="*/ 329337 h 504056"/>
              <a:gd name="connsiteX3" fmla="*/ 361643 w 576064"/>
              <a:gd name="connsiteY3" fmla="*/ 299006 h 504056"/>
              <a:gd name="connsiteX4" fmla="*/ 99011 w 576064"/>
              <a:gd name="connsiteY4" fmla="*/ 252028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99011 w 576064"/>
              <a:gd name="connsiteY5" fmla="*/ 252028 h 504056"/>
              <a:gd name="connsiteX6" fmla="*/ 361644 w 576064"/>
              <a:gd name="connsiteY6" fmla="*/ 302704 h 504056"/>
              <a:gd name="connsiteX7" fmla="*/ 477053 w 576064"/>
              <a:gd name="connsiteY7" fmla="*/ 441049 h 504056"/>
              <a:gd name="connsiteX8" fmla="*/ 99011 w 576064"/>
              <a:gd name="connsiteY8" fmla="*/ 252028 h 504056"/>
              <a:gd name="connsiteX0" fmla="*/ 99011 w 576064"/>
              <a:gd name="connsiteY0" fmla="*/ 252028 h 504056"/>
              <a:gd name="connsiteX1" fmla="*/ 370521 w 576064"/>
              <a:gd name="connsiteY1" fmla="*/ 240561 h 504056"/>
              <a:gd name="connsiteX2" fmla="*/ 299880 w 576064"/>
              <a:gd name="connsiteY2" fmla="*/ 251515 h 504056"/>
              <a:gd name="connsiteX3" fmla="*/ 477053 w 576064"/>
              <a:gd name="connsiteY3" fmla="*/ 441049 h 504056"/>
              <a:gd name="connsiteX4" fmla="*/ 99011 w 576064"/>
              <a:gd name="connsiteY4" fmla="*/ 252028 h 504056"/>
              <a:gd name="connsiteX0" fmla="*/ 99011 w 576064"/>
              <a:gd name="connsiteY0" fmla="*/ 252028 h 504056"/>
              <a:gd name="connsiteX1" fmla="*/ 184470 w 576064"/>
              <a:gd name="connsiteY1" fmla="*/ 331414 h 504056"/>
              <a:gd name="connsiteX2" fmla="*/ 335010 w 576064"/>
              <a:gd name="connsiteY2" fmla="*/ 329337 h 504056"/>
              <a:gd name="connsiteX3" fmla="*/ 361643 w 576064"/>
              <a:gd name="connsiteY3" fmla="*/ 299006 h 504056"/>
              <a:gd name="connsiteX4" fmla="*/ 99011 w 576064"/>
              <a:gd name="connsiteY4" fmla="*/ 252028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99011 w 576064"/>
              <a:gd name="connsiteY5" fmla="*/ 252028 h 504056"/>
              <a:gd name="connsiteX6" fmla="*/ 361644 w 576064"/>
              <a:gd name="connsiteY6" fmla="*/ 302704 h 504056"/>
              <a:gd name="connsiteX7" fmla="*/ 477053 w 576064"/>
              <a:gd name="connsiteY7" fmla="*/ 441049 h 504056"/>
              <a:gd name="connsiteX8" fmla="*/ 99011 w 576064"/>
              <a:gd name="connsiteY8" fmla="*/ 252028 h 504056"/>
              <a:gd name="connsiteX0" fmla="*/ 99011 w 576064"/>
              <a:gd name="connsiteY0" fmla="*/ 252028 h 504056"/>
              <a:gd name="connsiteX1" fmla="*/ 370521 w 576064"/>
              <a:gd name="connsiteY1" fmla="*/ 240561 h 504056"/>
              <a:gd name="connsiteX2" fmla="*/ 299880 w 576064"/>
              <a:gd name="connsiteY2" fmla="*/ 251515 h 504056"/>
              <a:gd name="connsiteX3" fmla="*/ 477053 w 576064"/>
              <a:gd name="connsiteY3" fmla="*/ 441049 h 504056"/>
              <a:gd name="connsiteX4" fmla="*/ 99011 w 576064"/>
              <a:gd name="connsiteY4" fmla="*/ 252028 h 504056"/>
              <a:gd name="connsiteX0" fmla="*/ 214420 w 576064"/>
              <a:gd name="connsiteY0" fmla="*/ 243150 h 504056"/>
              <a:gd name="connsiteX1" fmla="*/ 184470 w 576064"/>
              <a:gd name="connsiteY1" fmla="*/ 331414 h 504056"/>
              <a:gd name="connsiteX2" fmla="*/ 335010 w 576064"/>
              <a:gd name="connsiteY2" fmla="*/ 329337 h 504056"/>
              <a:gd name="connsiteX3" fmla="*/ 361643 w 576064"/>
              <a:gd name="connsiteY3" fmla="*/ 299006 h 504056"/>
              <a:gd name="connsiteX4" fmla="*/ 214420 w 576064"/>
              <a:gd name="connsiteY4" fmla="*/ 24315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99011 w 576064"/>
              <a:gd name="connsiteY5" fmla="*/ 252028 h 504056"/>
              <a:gd name="connsiteX6" fmla="*/ 361644 w 576064"/>
              <a:gd name="connsiteY6" fmla="*/ 302704 h 504056"/>
              <a:gd name="connsiteX7" fmla="*/ 477053 w 576064"/>
              <a:gd name="connsiteY7" fmla="*/ 441049 h 504056"/>
              <a:gd name="connsiteX8" fmla="*/ 99011 w 576064"/>
              <a:gd name="connsiteY8" fmla="*/ 252028 h 504056"/>
              <a:gd name="connsiteX0" fmla="*/ 205543 w 576064"/>
              <a:gd name="connsiteY0" fmla="*/ 305294 h 504056"/>
              <a:gd name="connsiteX1" fmla="*/ 370521 w 576064"/>
              <a:gd name="connsiteY1" fmla="*/ 240561 h 504056"/>
              <a:gd name="connsiteX2" fmla="*/ 299880 w 576064"/>
              <a:gd name="connsiteY2" fmla="*/ 251515 h 504056"/>
              <a:gd name="connsiteX3" fmla="*/ 477053 w 576064"/>
              <a:gd name="connsiteY3" fmla="*/ 441049 h 504056"/>
              <a:gd name="connsiteX4" fmla="*/ 205543 w 576064"/>
              <a:gd name="connsiteY4" fmla="*/ 305294 h 504056"/>
              <a:gd name="connsiteX0" fmla="*/ 214420 w 576064"/>
              <a:gd name="connsiteY0" fmla="*/ 243150 h 504056"/>
              <a:gd name="connsiteX1" fmla="*/ 184470 w 576064"/>
              <a:gd name="connsiteY1" fmla="*/ 331414 h 504056"/>
              <a:gd name="connsiteX2" fmla="*/ 335010 w 576064"/>
              <a:gd name="connsiteY2" fmla="*/ 329337 h 504056"/>
              <a:gd name="connsiteX3" fmla="*/ 361643 w 576064"/>
              <a:gd name="connsiteY3" fmla="*/ 299006 h 504056"/>
              <a:gd name="connsiteX4" fmla="*/ 214420 w 576064"/>
              <a:gd name="connsiteY4" fmla="*/ 24315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196665 w 576064"/>
              <a:gd name="connsiteY5" fmla="*/ 252028 h 504056"/>
              <a:gd name="connsiteX6" fmla="*/ 361644 w 576064"/>
              <a:gd name="connsiteY6" fmla="*/ 302704 h 504056"/>
              <a:gd name="connsiteX7" fmla="*/ 477053 w 576064"/>
              <a:gd name="connsiteY7" fmla="*/ 441049 h 504056"/>
              <a:gd name="connsiteX8" fmla="*/ 196665 w 576064"/>
              <a:gd name="connsiteY8" fmla="*/ 252028 h 504056"/>
              <a:gd name="connsiteX0" fmla="*/ 205543 w 576064"/>
              <a:gd name="connsiteY0" fmla="*/ 305294 h 504056"/>
              <a:gd name="connsiteX1" fmla="*/ 370521 w 576064"/>
              <a:gd name="connsiteY1" fmla="*/ 240561 h 504056"/>
              <a:gd name="connsiteX2" fmla="*/ 299880 w 576064"/>
              <a:gd name="connsiteY2" fmla="*/ 251515 h 504056"/>
              <a:gd name="connsiteX3" fmla="*/ 477053 w 576064"/>
              <a:gd name="connsiteY3" fmla="*/ 441049 h 504056"/>
              <a:gd name="connsiteX4" fmla="*/ 205543 w 576064"/>
              <a:gd name="connsiteY4" fmla="*/ 305294 h 504056"/>
              <a:gd name="connsiteX0" fmla="*/ 214420 w 576064"/>
              <a:gd name="connsiteY0" fmla="*/ 243150 h 504056"/>
              <a:gd name="connsiteX1" fmla="*/ 184470 w 576064"/>
              <a:gd name="connsiteY1" fmla="*/ 331414 h 504056"/>
              <a:gd name="connsiteX2" fmla="*/ 335010 w 576064"/>
              <a:gd name="connsiteY2" fmla="*/ 329337 h 504056"/>
              <a:gd name="connsiteX3" fmla="*/ 361643 w 576064"/>
              <a:gd name="connsiteY3" fmla="*/ 299006 h 504056"/>
              <a:gd name="connsiteX4" fmla="*/ 214420 w 576064"/>
              <a:gd name="connsiteY4" fmla="*/ 24315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196665 w 576064"/>
              <a:gd name="connsiteY5" fmla="*/ 252028 h 504056"/>
              <a:gd name="connsiteX6" fmla="*/ 361644 w 576064"/>
              <a:gd name="connsiteY6" fmla="*/ 302704 h 504056"/>
              <a:gd name="connsiteX7" fmla="*/ 477053 w 576064"/>
              <a:gd name="connsiteY7" fmla="*/ 441049 h 504056"/>
              <a:gd name="connsiteX8" fmla="*/ 196665 w 576064"/>
              <a:gd name="connsiteY8" fmla="*/ 252028 h 504056"/>
              <a:gd name="connsiteX0" fmla="*/ 205543 w 576064"/>
              <a:gd name="connsiteY0" fmla="*/ 305294 h 504056"/>
              <a:gd name="connsiteX1" fmla="*/ 370521 w 576064"/>
              <a:gd name="connsiteY1" fmla="*/ 240561 h 504056"/>
              <a:gd name="connsiteX2" fmla="*/ 299880 w 576064"/>
              <a:gd name="connsiteY2" fmla="*/ 251515 h 504056"/>
              <a:gd name="connsiteX3" fmla="*/ 477053 w 576064"/>
              <a:gd name="connsiteY3" fmla="*/ 441049 h 504056"/>
              <a:gd name="connsiteX4" fmla="*/ 205543 w 576064"/>
              <a:gd name="connsiteY4" fmla="*/ 305294 h 504056"/>
              <a:gd name="connsiteX0" fmla="*/ 214420 w 576064"/>
              <a:gd name="connsiteY0" fmla="*/ 243150 h 504056"/>
              <a:gd name="connsiteX1" fmla="*/ 184470 w 576064"/>
              <a:gd name="connsiteY1" fmla="*/ 331414 h 504056"/>
              <a:gd name="connsiteX2" fmla="*/ 228859 w 576064"/>
              <a:gd name="connsiteY2" fmla="*/ 269271 h 504056"/>
              <a:gd name="connsiteX3" fmla="*/ 335010 w 576064"/>
              <a:gd name="connsiteY3" fmla="*/ 329337 h 504056"/>
              <a:gd name="connsiteX4" fmla="*/ 361643 w 576064"/>
              <a:gd name="connsiteY4" fmla="*/ 299006 h 504056"/>
              <a:gd name="connsiteX5" fmla="*/ 214420 w 576064"/>
              <a:gd name="connsiteY5" fmla="*/ 24315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196665 w 576064"/>
              <a:gd name="connsiteY5" fmla="*/ 252028 h 504056"/>
              <a:gd name="connsiteX6" fmla="*/ 361644 w 576064"/>
              <a:gd name="connsiteY6" fmla="*/ 302704 h 504056"/>
              <a:gd name="connsiteX7" fmla="*/ 477053 w 576064"/>
              <a:gd name="connsiteY7" fmla="*/ 441049 h 504056"/>
              <a:gd name="connsiteX8" fmla="*/ 196665 w 576064"/>
              <a:gd name="connsiteY8" fmla="*/ 252028 h 504056"/>
              <a:gd name="connsiteX0" fmla="*/ 205543 w 576064"/>
              <a:gd name="connsiteY0" fmla="*/ 305294 h 504056"/>
              <a:gd name="connsiteX1" fmla="*/ 370521 w 576064"/>
              <a:gd name="connsiteY1" fmla="*/ 240561 h 504056"/>
              <a:gd name="connsiteX2" fmla="*/ 299880 w 576064"/>
              <a:gd name="connsiteY2" fmla="*/ 251515 h 504056"/>
              <a:gd name="connsiteX3" fmla="*/ 202226 w 576064"/>
              <a:gd name="connsiteY3" fmla="*/ 233760 h 504056"/>
              <a:gd name="connsiteX4" fmla="*/ 477053 w 576064"/>
              <a:gd name="connsiteY4" fmla="*/ 441049 h 504056"/>
              <a:gd name="connsiteX5" fmla="*/ 205543 w 576064"/>
              <a:gd name="connsiteY5" fmla="*/ 305294 h 504056"/>
              <a:gd name="connsiteX0" fmla="*/ 214420 w 576064"/>
              <a:gd name="connsiteY0" fmla="*/ 243150 h 504056"/>
              <a:gd name="connsiteX1" fmla="*/ 184470 w 576064"/>
              <a:gd name="connsiteY1" fmla="*/ 331414 h 504056"/>
              <a:gd name="connsiteX2" fmla="*/ 228859 w 576064"/>
              <a:gd name="connsiteY2" fmla="*/ 269271 h 504056"/>
              <a:gd name="connsiteX3" fmla="*/ 335010 w 576064"/>
              <a:gd name="connsiteY3" fmla="*/ 329337 h 504056"/>
              <a:gd name="connsiteX4" fmla="*/ 361643 w 576064"/>
              <a:gd name="connsiteY4" fmla="*/ 299006 h 504056"/>
              <a:gd name="connsiteX5" fmla="*/ 214420 w 576064"/>
              <a:gd name="connsiteY5" fmla="*/ 24315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196665 w 576064"/>
              <a:gd name="connsiteY5" fmla="*/ 252028 h 504056"/>
              <a:gd name="connsiteX6" fmla="*/ 361644 w 576064"/>
              <a:gd name="connsiteY6" fmla="*/ 302704 h 504056"/>
              <a:gd name="connsiteX7" fmla="*/ 477053 w 576064"/>
              <a:gd name="connsiteY7" fmla="*/ 441049 h 504056"/>
              <a:gd name="connsiteX8" fmla="*/ 196665 w 576064"/>
              <a:gd name="connsiteY8" fmla="*/ 252028 h 504056"/>
              <a:gd name="connsiteX0" fmla="*/ 205543 w 576064"/>
              <a:gd name="connsiteY0" fmla="*/ 305294 h 504056"/>
              <a:gd name="connsiteX1" fmla="*/ 370521 w 576064"/>
              <a:gd name="connsiteY1" fmla="*/ 240561 h 504056"/>
              <a:gd name="connsiteX2" fmla="*/ 299880 w 576064"/>
              <a:gd name="connsiteY2" fmla="*/ 251515 h 504056"/>
              <a:gd name="connsiteX3" fmla="*/ 202226 w 576064"/>
              <a:gd name="connsiteY3" fmla="*/ 233760 h 504056"/>
              <a:gd name="connsiteX4" fmla="*/ 255111 w 576064"/>
              <a:gd name="connsiteY4" fmla="*/ 281251 h 504056"/>
              <a:gd name="connsiteX5" fmla="*/ 205543 w 576064"/>
              <a:gd name="connsiteY5" fmla="*/ 305294 h 504056"/>
              <a:gd name="connsiteX0" fmla="*/ 214420 w 576064"/>
              <a:gd name="connsiteY0" fmla="*/ 243150 h 504056"/>
              <a:gd name="connsiteX1" fmla="*/ 184470 w 576064"/>
              <a:gd name="connsiteY1" fmla="*/ 331414 h 504056"/>
              <a:gd name="connsiteX2" fmla="*/ 228859 w 576064"/>
              <a:gd name="connsiteY2" fmla="*/ 269271 h 504056"/>
              <a:gd name="connsiteX3" fmla="*/ 335010 w 576064"/>
              <a:gd name="connsiteY3" fmla="*/ 329337 h 504056"/>
              <a:gd name="connsiteX4" fmla="*/ 361643 w 576064"/>
              <a:gd name="connsiteY4" fmla="*/ 299006 h 504056"/>
              <a:gd name="connsiteX5" fmla="*/ 214420 w 576064"/>
              <a:gd name="connsiteY5" fmla="*/ 24315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196665 w 576064"/>
              <a:gd name="connsiteY5" fmla="*/ 252028 h 504056"/>
              <a:gd name="connsiteX6" fmla="*/ 361644 w 576064"/>
              <a:gd name="connsiteY6" fmla="*/ 302704 h 504056"/>
              <a:gd name="connsiteX7" fmla="*/ 281745 w 576064"/>
              <a:gd name="connsiteY7" fmla="*/ 281251 h 504056"/>
              <a:gd name="connsiteX8" fmla="*/ 196665 w 576064"/>
              <a:gd name="connsiteY8" fmla="*/ 252028 h 504056"/>
              <a:gd name="connsiteX0" fmla="*/ 205543 w 576064"/>
              <a:gd name="connsiteY0" fmla="*/ 305294 h 504056"/>
              <a:gd name="connsiteX1" fmla="*/ 370521 w 576064"/>
              <a:gd name="connsiteY1" fmla="*/ 240561 h 504056"/>
              <a:gd name="connsiteX2" fmla="*/ 299880 w 576064"/>
              <a:gd name="connsiteY2" fmla="*/ 251515 h 504056"/>
              <a:gd name="connsiteX3" fmla="*/ 202226 w 576064"/>
              <a:gd name="connsiteY3" fmla="*/ 233760 h 504056"/>
              <a:gd name="connsiteX4" fmla="*/ 255111 w 576064"/>
              <a:gd name="connsiteY4" fmla="*/ 281251 h 504056"/>
              <a:gd name="connsiteX5" fmla="*/ 205543 w 576064"/>
              <a:gd name="connsiteY5" fmla="*/ 305294 h 504056"/>
              <a:gd name="connsiteX0" fmla="*/ 214420 w 576064"/>
              <a:gd name="connsiteY0" fmla="*/ 243150 h 504056"/>
              <a:gd name="connsiteX1" fmla="*/ 184470 w 576064"/>
              <a:gd name="connsiteY1" fmla="*/ 331414 h 504056"/>
              <a:gd name="connsiteX2" fmla="*/ 228859 w 576064"/>
              <a:gd name="connsiteY2" fmla="*/ 269271 h 504056"/>
              <a:gd name="connsiteX3" fmla="*/ 335010 w 576064"/>
              <a:gd name="connsiteY3" fmla="*/ 329337 h 504056"/>
              <a:gd name="connsiteX4" fmla="*/ 361643 w 576064"/>
              <a:gd name="connsiteY4" fmla="*/ 299006 h 504056"/>
              <a:gd name="connsiteX5" fmla="*/ 214420 w 576064"/>
              <a:gd name="connsiteY5" fmla="*/ 24315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196665 w 576064"/>
              <a:gd name="connsiteY5" fmla="*/ 252028 h 504056"/>
              <a:gd name="connsiteX6" fmla="*/ 361644 w 576064"/>
              <a:gd name="connsiteY6" fmla="*/ 302704 h 504056"/>
              <a:gd name="connsiteX7" fmla="*/ 281745 w 576064"/>
              <a:gd name="connsiteY7" fmla="*/ 281251 h 504056"/>
              <a:gd name="connsiteX8" fmla="*/ 196665 w 576064"/>
              <a:gd name="connsiteY8" fmla="*/ 252028 h 504056"/>
              <a:gd name="connsiteX0" fmla="*/ 205543 w 576064"/>
              <a:gd name="connsiteY0" fmla="*/ 305294 h 504056"/>
              <a:gd name="connsiteX1" fmla="*/ 370521 w 576064"/>
              <a:gd name="connsiteY1" fmla="*/ 240561 h 504056"/>
              <a:gd name="connsiteX2" fmla="*/ 299880 w 576064"/>
              <a:gd name="connsiteY2" fmla="*/ 251515 h 504056"/>
              <a:gd name="connsiteX3" fmla="*/ 202226 w 576064"/>
              <a:gd name="connsiteY3" fmla="*/ 233760 h 504056"/>
              <a:gd name="connsiteX4" fmla="*/ 255111 w 576064"/>
              <a:gd name="connsiteY4" fmla="*/ 281251 h 504056"/>
              <a:gd name="connsiteX5" fmla="*/ 205543 w 576064"/>
              <a:gd name="connsiteY5" fmla="*/ 305294 h 504056"/>
              <a:gd name="connsiteX0" fmla="*/ 214420 w 576064"/>
              <a:gd name="connsiteY0" fmla="*/ 243150 h 504056"/>
              <a:gd name="connsiteX1" fmla="*/ 184470 w 576064"/>
              <a:gd name="connsiteY1" fmla="*/ 331414 h 504056"/>
              <a:gd name="connsiteX2" fmla="*/ 228859 w 576064"/>
              <a:gd name="connsiteY2" fmla="*/ 269271 h 504056"/>
              <a:gd name="connsiteX3" fmla="*/ 335010 w 576064"/>
              <a:gd name="connsiteY3" fmla="*/ 329337 h 504056"/>
              <a:gd name="connsiteX4" fmla="*/ 255111 w 576064"/>
              <a:gd name="connsiteY4" fmla="*/ 290128 h 504056"/>
              <a:gd name="connsiteX5" fmla="*/ 214420 w 576064"/>
              <a:gd name="connsiteY5" fmla="*/ 24315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196665 w 576064"/>
              <a:gd name="connsiteY5" fmla="*/ 252028 h 504056"/>
              <a:gd name="connsiteX6" fmla="*/ 361644 w 576064"/>
              <a:gd name="connsiteY6" fmla="*/ 302704 h 504056"/>
              <a:gd name="connsiteX7" fmla="*/ 281745 w 576064"/>
              <a:gd name="connsiteY7" fmla="*/ 281251 h 504056"/>
              <a:gd name="connsiteX8" fmla="*/ 196665 w 576064"/>
              <a:gd name="connsiteY8" fmla="*/ 252028 h 504056"/>
              <a:gd name="connsiteX0" fmla="*/ 205543 w 576064"/>
              <a:gd name="connsiteY0" fmla="*/ 305294 h 504056"/>
              <a:gd name="connsiteX1" fmla="*/ 370521 w 576064"/>
              <a:gd name="connsiteY1" fmla="*/ 240561 h 504056"/>
              <a:gd name="connsiteX2" fmla="*/ 299880 w 576064"/>
              <a:gd name="connsiteY2" fmla="*/ 251515 h 504056"/>
              <a:gd name="connsiteX3" fmla="*/ 202226 w 576064"/>
              <a:gd name="connsiteY3" fmla="*/ 233760 h 504056"/>
              <a:gd name="connsiteX4" fmla="*/ 255111 w 576064"/>
              <a:gd name="connsiteY4" fmla="*/ 281251 h 504056"/>
              <a:gd name="connsiteX5" fmla="*/ 205543 w 576064"/>
              <a:gd name="connsiteY5" fmla="*/ 305294 h 504056"/>
              <a:gd name="connsiteX0" fmla="*/ 214420 w 576064"/>
              <a:gd name="connsiteY0" fmla="*/ 243150 h 504056"/>
              <a:gd name="connsiteX1" fmla="*/ 344268 w 576064"/>
              <a:gd name="connsiteY1" fmla="*/ 216004 h 504056"/>
              <a:gd name="connsiteX2" fmla="*/ 228859 w 576064"/>
              <a:gd name="connsiteY2" fmla="*/ 269271 h 504056"/>
              <a:gd name="connsiteX3" fmla="*/ 335010 w 576064"/>
              <a:gd name="connsiteY3" fmla="*/ 329337 h 504056"/>
              <a:gd name="connsiteX4" fmla="*/ 255111 w 576064"/>
              <a:gd name="connsiteY4" fmla="*/ 290128 h 504056"/>
              <a:gd name="connsiteX5" fmla="*/ 214420 w 576064"/>
              <a:gd name="connsiteY5" fmla="*/ 24315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  <a:gd name="connsiteX5" fmla="*/ 196665 w 576064"/>
              <a:gd name="connsiteY5" fmla="*/ 252028 h 504056"/>
              <a:gd name="connsiteX6" fmla="*/ 361644 w 576064"/>
              <a:gd name="connsiteY6" fmla="*/ 302704 h 504056"/>
              <a:gd name="connsiteX7" fmla="*/ 281745 w 576064"/>
              <a:gd name="connsiteY7" fmla="*/ 281251 h 504056"/>
              <a:gd name="connsiteX8" fmla="*/ 196665 w 576064"/>
              <a:gd name="connsiteY8" fmla="*/ 252028 h 504056"/>
              <a:gd name="connsiteX0" fmla="*/ 205543 w 576064"/>
              <a:gd name="connsiteY0" fmla="*/ 305294 h 504056"/>
              <a:gd name="connsiteX1" fmla="*/ 370521 w 576064"/>
              <a:gd name="connsiteY1" fmla="*/ 240561 h 504056"/>
              <a:gd name="connsiteX2" fmla="*/ 299880 w 576064"/>
              <a:gd name="connsiteY2" fmla="*/ 251515 h 504056"/>
              <a:gd name="connsiteX3" fmla="*/ 202226 w 576064"/>
              <a:gd name="connsiteY3" fmla="*/ 233760 h 504056"/>
              <a:gd name="connsiteX4" fmla="*/ 255111 w 576064"/>
              <a:gd name="connsiteY4" fmla="*/ 281251 h 504056"/>
              <a:gd name="connsiteX5" fmla="*/ 205543 w 576064"/>
              <a:gd name="connsiteY5" fmla="*/ 305294 h 504056"/>
              <a:gd name="connsiteX0" fmla="*/ 214420 w 576064"/>
              <a:gd name="connsiteY0" fmla="*/ 243150 h 504056"/>
              <a:gd name="connsiteX1" fmla="*/ 344268 w 576064"/>
              <a:gd name="connsiteY1" fmla="*/ 216004 h 504056"/>
              <a:gd name="connsiteX2" fmla="*/ 228859 w 576064"/>
              <a:gd name="connsiteY2" fmla="*/ 269271 h 504056"/>
              <a:gd name="connsiteX3" fmla="*/ 255111 w 576064"/>
              <a:gd name="connsiteY3" fmla="*/ 267193 h 504056"/>
              <a:gd name="connsiteX4" fmla="*/ 255111 w 576064"/>
              <a:gd name="connsiteY4" fmla="*/ 290128 h 504056"/>
              <a:gd name="connsiteX5" fmla="*/ 214420 w 576064"/>
              <a:gd name="connsiteY5" fmla="*/ 243150 h 504056"/>
              <a:gd name="connsiteX0" fmla="*/ 0 w 576064"/>
              <a:gd name="connsiteY0" fmla="*/ 0 h 504056"/>
              <a:gd name="connsiteX1" fmla="*/ 576064 w 576064"/>
              <a:gd name="connsiteY1" fmla="*/ 0 h 504056"/>
              <a:gd name="connsiteX2" fmla="*/ 576064 w 576064"/>
              <a:gd name="connsiteY2" fmla="*/ 504056 h 504056"/>
              <a:gd name="connsiteX3" fmla="*/ 0 w 576064"/>
              <a:gd name="connsiteY3" fmla="*/ 504056 h 504056"/>
              <a:gd name="connsiteX4" fmla="*/ 0 w 576064"/>
              <a:gd name="connsiteY4" fmla="*/ 0 h 50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064" h="504056" stroke="0" extrusionOk="0">
                <a:moveTo>
                  <a:pt x="0" y="0"/>
                </a:moveTo>
                <a:lnTo>
                  <a:pt x="576064" y="0"/>
                </a:lnTo>
                <a:lnTo>
                  <a:pt x="576064" y="504056"/>
                </a:lnTo>
                <a:lnTo>
                  <a:pt x="0" y="504056"/>
                </a:lnTo>
                <a:lnTo>
                  <a:pt x="0" y="0"/>
                </a:lnTo>
                <a:close/>
                <a:moveTo>
                  <a:pt x="196665" y="252028"/>
                </a:moveTo>
                <a:lnTo>
                  <a:pt x="361644" y="302704"/>
                </a:lnTo>
                <a:lnTo>
                  <a:pt x="281745" y="281251"/>
                </a:lnTo>
                <a:lnTo>
                  <a:pt x="196665" y="252028"/>
                </a:lnTo>
                <a:close/>
              </a:path>
              <a:path w="576064" h="504056" fill="darken" stroke="0" extrusionOk="0">
                <a:moveTo>
                  <a:pt x="205543" y="305294"/>
                </a:moveTo>
                <a:lnTo>
                  <a:pt x="370521" y="240561"/>
                </a:lnTo>
                <a:cubicBezTo>
                  <a:pt x="400240" y="291560"/>
                  <a:pt x="270161" y="200516"/>
                  <a:pt x="299880" y="251515"/>
                </a:cubicBezTo>
                <a:cubicBezTo>
                  <a:pt x="323554" y="278148"/>
                  <a:pt x="178552" y="207127"/>
                  <a:pt x="202226" y="233760"/>
                </a:cubicBezTo>
                <a:lnTo>
                  <a:pt x="255111" y="281251"/>
                </a:lnTo>
                <a:lnTo>
                  <a:pt x="205543" y="305294"/>
                </a:lnTo>
                <a:close/>
              </a:path>
              <a:path w="576064" h="504056" fill="none" extrusionOk="0">
                <a:moveTo>
                  <a:pt x="214420" y="243150"/>
                </a:moveTo>
                <a:cubicBezTo>
                  <a:pt x="325765" y="189713"/>
                  <a:pt x="232923" y="269441"/>
                  <a:pt x="344268" y="216004"/>
                </a:cubicBezTo>
                <a:cubicBezTo>
                  <a:pt x="362023" y="216004"/>
                  <a:pt x="211104" y="269271"/>
                  <a:pt x="228859" y="269271"/>
                </a:cubicBezTo>
                <a:lnTo>
                  <a:pt x="255111" y="267193"/>
                </a:lnTo>
                <a:lnTo>
                  <a:pt x="255111" y="290128"/>
                </a:lnTo>
                <a:lnTo>
                  <a:pt x="214420" y="243150"/>
                </a:lnTo>
                <a:close/>
              </a:path>
              <a:path w="576064" h="504056" fill="none">
                <a:moveTo>
                  <a:pt x="0" y="0"/>
                </a:moveTo>
                <a:lnTo>
                  <a:pt x="576064" y="0"/>
                </a:lnTo>
                <a:lnTo>
                  <a:pt x="576064" y="504056"/>
                </a:lnTo>
                <a:lnTo>
                  <a:pt x="0" y="50405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8" name="7 Elipse">
            <a:hlinkClick r:id="rId15" action="ppaction://hlinksldjump" highlightClick="1">
              <a:snd r:embed="rId13" name="click.wav"/>
            </a:hlinkClick>
          </p:cNvPr>
          <p:cNvSpPr/>
          <p:nvPr/>
        </p:nvSpPr>
        <p:spPr>
          <a:xfrm>
            <a:off x="4080284" y="6292076"/>
            <a:ext cx="506028" cy="523783"/>
          </a:xfrm>
          <a:prstGeom prst="ellipse">
            <a:avLst/>
          </a:prstGeom>
          <a:blipFill>
            <a:blip r:embed="rId16"/>
            <a:srcRect/>
            <a:stretch>
              <a:fillRect l="-28463" t="-31732" r="-28069" b="-194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35" y="6350851"/>
            <a:ext cx="2188150" cy="4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27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bin Sketch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8"/>
        </a:buBlip>
        <a:defRPr sz="3200" b="1" kern="1200" cap="none" spc="0">
          <a:ln w="1905">
            <a:solidFill>
              <a:schemeClr val="accent1">
                <a:lumMod val="50000"/>
              </a:schemeClr>
            </a:solidFill>
          </a:ln>
          <a:solidFill>
            <a:schemeClr val="tx1">
              <a:lumMod val="95000"/>
              <a:lumOff val="5000"/>
            </a:schemeClr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BistroBloc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9"/>
        </a:buBlip>
        <a:defRPr sz="2800" b="1" kern="1200" cap="none" spc="0">
          <a:ln w="1905">
            <a:solidFill>
              <a:schemeClr val="accent1">
                <a:lumMod val="50000"/>
              </a:schemeClr>
            </a:solidFill>
          </a:ln>
          <a:solidFill>
            <a:schemeClr val="tx1">
              <a:lumMod val="95000"/>
              <a:lumOff val="5000"/>
            </a:schemeClr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BistroBloc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20"/>
        </a:buBlip>
        <a:defRPr sz="2400" b="1" kern="1200" cap="none" spc="0">
          <a:ln w="1905">
            <a:solidFill>
              <a:schemeClr val="accent1">
                <a:lumMod val="50000"/>
              </a:schemeClr>
            </a:solidFill>
          </a:ln>
          <a:solidFill>
            <a:schemeClr val="tx1">
              <a:lumMod val="95000"/>
              <a:lumOff val="5000"/>
            </a:schemeClr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BistroBloc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1" kern="1200" cap="none" spc="0">
          <a:ln w="1905">
            <a:solidFill>
              <a:schemeClr val="accent1">
                <a:lumMod val="50000"/>
              </a:schemeClr>
            </a:solidFill>
          </a:ln>
          <a:solidFill>
            <a:schemeClr val="tx1">
              <a:lumMod val="95000"/>
              <a:lumOff val="5000"/>
            </a:schemeClr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BistroBloc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1" kern="1200" cap="none" spc="0">
          <a:ln w="1905">
            <a:solidFill>
              <a:schemeClr val="accent1">
                <a:lumMod val="50000"/>
              </a:schemeClr>
            </a:solidFill>
          </a:ln>
          <a:solidFill>
            <a:schemeClr val="tx1">
              <a:lumMod val="95000"/>
              <a:lumOff val="5000"/>
            </a:schemeClr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BistroBloc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23.gif"/><Relationship Id="rId7" Type="http://schemas.openxmlformats.org/officeDocument/2006/relationships/audio" Target="../media/audio1.wav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23.gif"/><Relationship Id="rId7" Type="http://schemas.openxmlformats.org/officeDocument/2006/relationships/audio" Target="../media/audio1.wav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7" Type="http://schemas.openxmlformats.org/officeDocument/2006/relationships/image" Target="../media/image20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slide" Target="slide5.xml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23.gif"/><Relationship Id="rId7" Type="http://schemas.openxmlformats.org/officeDocument/2006/relationships/image" Target="../media/image46.jpg"/><Relationship Id="rId12" Type="http://schemas.openxmlformats.org/officeDocument/2006/relationships/image" Target="../media/image49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slide" Target="slide15.xml"/><Relationship Id="rId5" Type="http://schemas.openxmlformats.org/officeDocument/2006/relationships/audio" Target="../media/audio1.wav"/><Relationship Id="rId10" Type="http://schemas.openxmlformats.org/officeDocument/2006/relationships/image" Target="../media/image48.svg"/><Relationship Id="rId4" Type="http://schemas.openxmlformats.org/officeDocument/2006/relationships/slide" Target="slide4.xml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audio" Target="../media/audio1.wav"/><Relationship Id="rId4" Type="http://schemas.openxmlformats.org/officeDocument/2006/relationships/slide" Target="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7" Type="http://schemas.openxmlformats.org/officeDocument/2006/relationships/image" Target="../media/image50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audio" Target="../media/audio1.wav"/><Relationship Id="rId4" Type="http://schemas.openxmlformats.org/officeDocument/2006/relationships/slide" Target="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7" Type="http://schemas.openxmlformats.org/officeDocument/2006/relationships/image" Target="../media/image51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audio" Target="../media/audio1.wav"/><Relationship Id="rId4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17.jpg"/><Relationship Id="rId7" Type="http://schemas.microsoft.com/office/2007/relationships/hdphoto" Target="../media/hdphoto1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1.png"/><Relationship Id="rId5" Type="http://schemas.openxmlformats.org/officeDocument/2006/relationships/image" Target="../media/image18.jpg"/><Relationship Id="rId10" Type="http://schemas.openxmlformats.org/officeDocument/2006/relationships/image" Target="../media/image20.jpg"/><Relationship Id="rId4" Type="http://schemas.openxmlformats.org/officeDocument/2006/relationships/slide" Target="slide4.xml"/><Relationship Id="rId9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23.gif"/><Relationship Id="rId7" Type="http://schemas.openxmlformats.org/officeDocument/2006/relationships/image" Target="../media/image25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slide" Target="slide13.xml"/><Relationship Id="rId4" Type="http://schemas.openxmlformats.org/officeDocument/2006/relationships/slide" Target="slide5.xml"/><Relationship Id="rId9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slide" Target="slide9.xml"/><Relationship Id="rId18" Type="http://schemas.openxmlformats.org/officeDocument/2006/relationships/image" Target="../media/image32.jpg"/><Relationship Id="rId3" Type="http://schemas.openxmlformats.org/officeDocument/2006/relationships/slide" Target="slide4.xml"/><Relationship Id="rId7" Type="http://schemas.openxmlformats.org/officeDocument/2006/relationships/slide" Target="slide6.xml"/><Relationship Id="rId12" Type="http://schemas.openxmlformats.org/officeDocument/2006/relationships/image" Target="../media/image29.jpg"/><Relationship Id="rId17" Type="http://schemas.openxmlformats.org/officeDocument/2006/relationships/slide" Target="slide10.xml"/><Relationship Id="rId2" Type="http://schemas.openxmlformats.org/officeDocument/2006/relationships/image" Target="../media/image22.jpg"/><Relationship Id="rId16" Type="http://schemas.openxmlformats.org/officeDocument/2006/relationships/image" Target="../media/image31.jpg"/><Relationship Id="rId20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11" Type="http://schemas.openxmlformats.org/officeDocument/2006/relationships/slide" Target="slide8.xml"/><Relationship Id="rId5" Type="http://schemas.openxmlformats.org/officeDocument/2006/relationships/image" Target="../media/image20.jpg"/><Relationship Id="rId15" Type="http://schemas.openxmlformats.org/officeDocument/2006/relationships/slide" Target="slide12.xml"/><Relationship Id="rId10" Type="http://schemas.openxmlformats.org/officeDocument/2006/relationships/image" Target="../media/image28.jpg"/><Relationship Id="rId19" Type="http://schemas.openxmlformats.org/officeDocument/2006/relationships/slide" Target="slide11.xml"/><Relationship Id="rId4" Type="http://schemas.openxmlformats.org/officeDocument/2006/relationships/audio" Target="../media/audio1.wav"/><Relationship Id="rId9" Type="http://schemas.openxmlformats.org/officeDocument/2006/relationships/slide" Target="slide7.xml"/><Relationship Id="rId14" Type="http://schemas.openxmlformats.org/officeDocument/2006/relationships/image" Target="../media/image3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34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0.jpg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23.gif"/><Relationship Id="rId7" Type="http://schemas.openxmlformats.org/officeDocument/2006/relationships/slide" Target="slide5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9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23.gif"/><Relationship Id="rId7" Type="http://schemas.openxmlformats.org/officeDocument/2006/relationships/audio" Target="../media/audio1.wav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23.gif"/><Relationship Id="rId7" Type="http://schemas.openxmlformats.org/officeDocument/2006/relationships/audio" Target="../media/audio1.wav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idx="4294967295"/>
          </p:nvPr>
        </p:nvSpPr>
        <p:spPr>
          <a:xfrm>
            <a:off x="683568" y="339913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s-E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reflection blurRad="12700" stA="28000" endPos="45000" dist="1000" dir="5400000" sy="-100000" algn="bl" rotWithShape="0"/>
                </a:effectLst>
              </a:rPr>
              <a:t>Armando </a:t>
            </a:r>
            <a:br>
              <a:rPr lang="es-E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reflection blurRad="12700" stA="28000" endPos="45000" dist="1000" dir="5400000" sy="-100000" algn="bl" rotWithShape="0"/>
                </a:effectLst>
              </a:rPr>
            </a:br>
            <a:r>
              <a:rPr lang="es-E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reflection blurRad="12700" stA="28000" endPos="45000" dist="1000" dir="5400000" sy="-100000" algn="bl" rotWithShape="0"/>
                </a:effectLst>
              </a:rPr>
              <a:t>&amp;</a:t>
            </a:r>
            <a:br>
              <a:rPr lang="es-E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reflection blurRad="12700" stA="28000" endPos="45000" dist="1000" dir="5400000" sy="-100000" algn="bl" rotWithShape="0"/>
                </a:effectLst>
              </a:rPr>
            </a:br>
            <a:r>
              <a:rPr lang="es-E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reflection blurRad="12700" stA="28000" endPos="45000" dist="1000" dir="5400000" sy="-100000" algn="bl" rotWithShape="0"/>
                </a:effectLst>
              </a:rPr>
              <a:t>david</a:t>
            </a: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3" y="1035626"/>
            <a:ext cx="2105341" cy="21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0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8" y="2130"/>
            <a:ext cx="9147478" cy="6955262"/>
          </a:xfrm>
          <a:prstGeom prst="rect">
            <a:avLst/>
          </a:prstGeom>
        </p:spPr>
      </p:pic>
      <p:sp>
        <p:nvSpPr>
          <p:cNvPr id="6" name="5 Flecha izquierda">
            <a:hlinkClick r:id="" action="ppaction://hlinkshowjump?jump=nextslide"/>
          </p:cNvPr>
          <p:cNvSpPr/>
          <p:nvPr/>
        </p:nvSpPr>
        <p:spPr>
          <a:xfrm rot="10800000">
            <a:off x="7923603" y="6027026"/>
            <a:ext cx="1008112" cy="648072"/>
          </a:xfrm>
          <a:prstGeom prst="leftArrow">
            <a:avLst>
              <a:gd name="adj1" fmla="val 24346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9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7504" y="130486"/>
            <a:ext cx="8856984" cy="15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-2649441" y="2938270"/>
            <a:ext cx="5634506" cy="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144425" y="2917776"/>
            <a:ext cx="5674777" cy="10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6" y="286868"/>
            <a:ext cx="8714159" cy="5518395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6" y="286868"/>
            <a:ext cx="8714159" cy="5518395"/>
          </a:xfrm>
          <a:prstGeom prst="rect">
            <a:avLst/>
          </a:prstGeom>
        </p:spPr>
      </p:pic>
      <p:sp>
        <p:nvSpPr>
          <p:cNvPr id="10" name="9 Elipse">
            <a:hlinkClick r:id="rId6" action="ppaction://hlinksldjump" highlightClick="1">
              <a:snd r:embed="rId7" name="click.wav"/>
            </a:hlinkClick>
          </p:cNvPr>
          <p:cNvSpPr/>
          <p:nvPr/>
        </p:nvSpPr>
        <p:spPr>
          <a:xfrm>
            <a:off x="4133451" y="5949280"/>
            <a:ext cx="851094" cy="90872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/>
          <p:cNvSpPr/>
          <p:nvPr/>
        </p:nvSpPr>
        <p:spPr>
          <a:xfrm>
            <a:off x="217556" y="5949280"/>
            <a:ext cx="3562356" cy="9087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36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SIN PROTECTORES</a:t>
            </a:r>
          </a:p>
        </p:txBody>
      </p:sp>
    </p:spTree>
    <p:extLst>
      <p:ext uri="{BB962C8B-B14F-4D97-AF65-F5344CB8AC3E}">
        <p14:creationId xmlns:p14="http://schemas.microsoft.com/office/powerpoint/2010/main" val="363309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8" y="2130"/>
            <a:ext cx="9147478" cy="6955262"/>
          </a:xfrm>
          <a:prstGeom prst="rect">
            <a:avLst/>
          </a:prstGeom>
        </p:spPr>
      </p:pic>
      <p:sp>
        <p:nvSpPr>
          <p:cNvPr id="6" name="5 Flecha izquierda">
            <a:hlinkClick r:id="" action="ppaction://hlinkshowjump?jump=nextslide"/>
          </p:cNvPr>
          <p:cNvSpPr/>
          <p:nvPr/>
        </p:nvSpPr>
        <p:spPr>
          <a:xfrm rot="10800000">
            <a:off x="7923603" y="6027026"/>
            <a:ext cx="1008112" cy="648072"/>
          </a:xfrm>
          <a:prstGeom prst="leftArrow">
            <a:avLst>
              <a:gd name="adj1" fmla="val 24346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9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7504" y="130486"/>
            <a:ext cx="8856984" cy="15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-2649441" y="2938270"/>
            <a:ext cx="5634506" cy="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144425" y="2917776"/>
            <a:ext cx="5674777" cy="10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6" y="286869"/>
            <a:ext cx="8714159" cy="5518398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6" y="286870"/>
            <a:ext cx="8714159" cy="5518398"/>
          </a:xfrm>
          <a:prstGeom prst="rect">
            <a:avLst/>
          </a:prstGeom>
        </p:spPr>
      </p:pic>
      <p:sp>
        <p:nvSpPr>
          <p:cNvPr id="10" name="9 Elipse">
            <a:hlinkClick r:id="rId6" action="ppaction://hlinksldjump" highlightClick="1">
              <a:snd r:embed="rId7" name="click.wav"/>
            </a:hlinkClick>
          </p:cNvPr>
          <p:cNvSpPr/>
          <p:nvPr/>
        </p:nvSpPr>
        <p:spPr>
          <a:xfrm>
            <a:off x="4133451" y="5949280"/>
            <a:ext cx="851094" cy="90872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/>
          <p:cNvSpPr/>
          <p:nvPr/>
        </p:nvSpPr>
        <p:spPr>
          <a:xfrm>
            <a:off x="217556" y="5949280"/>
            <a:ext cx="3562356" cy="9087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36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ROBOT FINAL</a:t>
            </a:r>
          </a:p>
        </p:txBody>
      </p:sp>
    </p:spTree>
    <p:extLst>
      <p:ext uri="{BB962C8B-B14F-4D97-AF65-F5344CB8AC3E}">
        <p14:creationId xmlns:p14="http://schemas.microsoft.com/office/powerpoint/2010/main" val="100602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8" y="2130"/>
            <a:ext cx="9147478" cy="6955262"/>
          </a:xfrm>
          <a:prstGeom prst="rect">
            <a:avLst/>
          </a:prstGeom>
        </p:spPr>
      </p:pic>
      <p:pic>
        <p:nvPicPr>
          <p:cNvPr id="1029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7504" y="130486"/>
            <a:ext cx="8856984" cy="15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-2649441" y="2938270"/>
            <a:ext cx="5634506" cy="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144425" y="2917776"/>
            <a:ext cx="5674777" cy="10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5" y="286869"/>
            <a:ext cx="8714159" cy="5518398"/>
          </a:xfrm>
          <a:prstGeom prst="rect">
            <a:avLst/>
          </a:prstGeom>
        </p:spPr>
      </p:pic>
      <p:sp>
        <p:nvSpPr>
          <p:cNvPr id="9" name="8 Elipse">
            <a:hlinkClick r:id="rId5" action="ppaction://hlinksldjump" highlightClick="1">
              <a:snd r:embed="rId6" name="click.wav"/>
            </a:hlinkClick>
          </p:cNvPr>
          <p:cNvSpPr/>
          <p:nvPr/>
        </p:nvSpPr>
        <p:spPr>
          <a:xfrm>
            <a:off x="4133451" y="5949280"/>
            <a:ext cx="851094" cy="90872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3 Rectángulo"/>
          <p:cNvSpPr/>
          <p:nvPr/>
        </p:nvSpPr>
        <p:spPr>
          <a:xfrm>
            <a:off x="217556" y="5949280"/>
            <a:ext cx="3562356" cy="9087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36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ROBOT FINAL</a:t>
            </a:r>
          </a:p>
        </p:txBody>
      </p:sp>
    </p:spTree>
    <p:extLst>
      <p:ext uri="{BB962C8B-B14F-4D97-AF65-F5344CB8AC3E}">
        <p14:creationId xmlns:p14="http://schemas.microsoft.com/office/powerpoint/2010/main" val="54045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8" y="-27384"/>
            <a:ext cx="9147478" cy="6955262"/>
          </a:xfrm>
          <a:prstGeom prst="rect">
            <a:avLst/>
          </a:prstGeom>
        </p:spPr>
      </p:pic>
      <p:pic>
        <p:nvPicPr>
          <p:cNvPr id="1029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7504" y="130486"/>
            <a:ext cx="8856984" cy="15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-2649441" y="2938270"/>
            <a:ext cx="5634506" cy="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144425" y="2917776"/>
            <a:ext cx="5674777" cy="10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8 Elipse">
            <a:hlinkClick r:id="rId4" action="ppaction://hlinksldjump" highlightClick="1">
              <a:snd r:embed="rId5" name="click.wav"/>
            </a:hlinkClick>
          </p:cNvPr>
          <p:cNvSpPr/>
          <p:nvPr/>
        </p:nvSpPr>
        <p:spPr>
          <a:xfrm>
            <a:off x="4133451" y="5949280"/>
            <a:ext cx="851094" cy="9087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148175" y="476672"/>
            <a:ext cx="852828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effectLst>
                  <a:glow rad="63500">
                    <a:srgbClr val="0070C0">
                      <a:alpha val="40000"/>
                    </a:srgbClr>
                  </a:glow>
                </a:effectLst>
                <a:latin typeface="Silkscreen" pitchFamily="2" charset="0"/>
              </a:rPr>
              <a:t>COMPONENTES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02" y="1307669"/>
            <a:ext cx="8480526" cy="4245897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A79E837-5193-4CBC-8C46-571417745319}"/>
              </a:ext>
            </a:extLst>
          </p:cNvPr>
          <p:cNvCxnSpPr/>
          <p:nvPr/>
        </p:nvCxnSpPr>
        <p:spPr>
          <a:xfrm>
            <a:off x="6372200" y="220486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áfico 14" descr="Documento">
            <a:hlinkClick r:id="rId8" action="ppaction://hlinksldjump"/>
            <a:extLst>
              <a:ext uri="{FF2B5EF4-FFF2-40B4-BE49-F238E27FC236}">
                <a16:creationId xmlns:a16="http://schemas.microsoft.com/office/drawing/2014/main" id="{B48DFC41-AB5F-4FFD-ACF6-45C0A78E626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18894" y="5085184"/>
            <a:ext cx="385192" cy="385192"/>
          </a:xfrm>
          <a:prstGeom prst="rect">
            <a:avLst/>
          </a:prstGeom>
        </p:spPr>
      </p:pic>
      <p:sp>
        <p:nvSpPr>
          <p:cNvPr id="11" name="10 Rectángulo"/>
          <p:cNvSpPr/>
          <p:nvPr/>
        </p:nvSpPr>
        <p:spPr>
          <a:xfrm>
            <a:off x="217556" y="5949280"/>
            <a:ext cx="3562356" cy="9087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36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PLACA BASE</a:t>
            </a:r>
          </a:p>
        </p:txBody>
      </p:sp>
      <p:pic>
        <p:nvPicPr>
          <p:cNvPr id="2051" name="Picture 3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949278"/>
            <a:ext cx="1367609" cy="858421"/>
          </a:xfrm>
          <a:prstGeom prst="roundRect">
            <a:avLst>
              <a:gd name="adj" fmla="val 16667"/>
            </a:avLst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8" y="2130"/>
            <a:ext cx="9147478" cy="6955262"/>
          </a:xfrm>
          <a:prstGeom prst="rect">
            <a:avLst/>
          </a:prstGeom>
        </p:spPr>
      </p:pic>
      <p:pic>
        <p:nvPicPr>
          <p:cNvPr id="1029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7504" y="130486"/>
            <a:ext cx="8856984" cy="15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-2649441" y="2938270"/>
            <a:ext cx="5634506" cy="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144425" y="2917776"/>
            <a:ext cx="5674777" cy="10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9 Rectángulo"/>
          <p:cNvSpPr/>
          <p:nvPr/>
        </p:nvSpPr>
        <p:spPr>
          <a:xfrm>
            <a:off x="148175" y="476672"/>
            <a:ext cx="852828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effectLst>
                  <a:glow rad="63500">
                    <a:srgbClr val="0070C0">
                      <a:alpha val="40000"/>
                    </a:srgbClr>
                  </a:glow>
                </a:effectLst>
                <a:latin typeface="Silkscreen" pitchFamily="2" charset="0"/>
              </a:rPr>
              <a:t>COMPONENTES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CE7E061-AA2A-4FB2-A53F-6710FA880323}"/>
              </a:ext>
            </a:extLst>
          </p:cNvPr>
          <p:cNvSpPr txBox="1"/>
          <p:nvPr/>
        </p:nvSpPr>
        <p:spPr>
          <a:xfrm>
            <a:off x="771261" y="1575416"/>
            <a:ext cx="763284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es-ES" sz="1300" b="1" dirty="0">
                <a:solidFill>
                  <a:srgbClr val="F05423"/>
                </a:solidFill>
              </a:rPr>
              <a:t>Pines Digitales</a:t>
            </a:r>
            <a:r>
              <a:rPr lang="es-ES" sz="1300" b="1" dirty="0">
                <a:solidFill>
                  <a:srgbClr val="000000"/>
                </a:solidFill>
              </a:rPr>
              <a:t>. Donde se conectarán componentes digitales, están preparados para recibir o mandar valores binarios (0 y 1).</a:t>
            </a:r>
            <a:br>
              <a:rPr lang="es-ES" sz="1300" b="1" dirty="0">
                <a:solidFill>
                  <a:srgbClr val="000000"/>
                </a:solidFill>
              </a:rPr>
            </a:br>
            <a:endParaRPr lang="es-ES" sz="1300" b="1" dirty="0">
              <a:solidFill>
                <a:srgbClr val="000000"/>
              </a:solidFill>
            </a:endParaRPr>
          </a:p>
          <a:p>
            <a:pPr fontAlgn="base">
              <a:buFont typeface="+mj-lt"/>
              <a:buAutoNum type="arabicPeriod"/>
            </a:pPr>
            <a:r>
              <a:rPr lang="es-ES" sz="1300" b="1" dirty="0">
                <a:solidFill>
                  <a:srgbClr val="D61A5E"/>
                </a:solidFill>
              </a:rPr>
              <a:t>Conexión USB</a:t>
            </a:r>
            <a:r>
              <a:rPr lang="es-ES" sz="1300" b="1" dirty="0">
                <a:solidFill>
                  <a:srgbClr val="000000"/>
                </a:solidFill>
              </a:rPr>
              <a:t>. Para conectar y comunicar con el ordenador, cargar código y comunicar por el puerto serie.</a:t>
            </a:r>
            <a:br>
              <a:rPr lang="es-ES" sz="1300" b="1" dirty="0">
                <a:solidFill>
                  <a:srgbClr val="000000"/>
                </a:solidFill>
              </a:rPr>
            </a:br>
            <a:endParaRPr lang="es-ES" sz="1300" b="1" dirty="0">
              <a:solidFill>
                <a:srgbClr val="000000"/>
              </a:solidFill>
            </a:endParaRPr>
          </a:p>
          <a:p>
            <a:pPr fontAlgn="base">
              <a:buFont typeface="+mj-lt"/>
              <a:buAutoNum type="arabicPeriod"/>
            </a:pPr>
            <a:r>
              <a:rPr lang="es-ES" sz="1300" b="1" dirty="0">
                <a:solidFill>
                  <a:srgbClr val="EC1C2D"/>
                </a:solidFill>
              </a:rPr>
              <a:t>Procesador</a:t>
            </a:r>
            <a:r>
              <a:rPr lang="es-ES" sz="1300" b="1" dirty="0">
                <a:solidFill>
                  <a:srgbClr val="000000"/>
                </a:solidFill>
              </a:rPr>
              <a:t>. En este componente es donde se gestiona todo el código y funcionamiento de la placa.</a:t>
            </a:r>
            <a:br>
              <a:rPr lang="es-ES" sz="1300" b="1" dirty="0">
                <a:solidFill>
                  <a:srgbClr val="000000"/>
                </a:solidFill>
              </a:rPr>
            </a:br>
            <a:endParaRPr lang="es-ES" sz="1300" b="1" dirty="0">
              <a:solidFill>
                <a:srgbClr val="000000"/>
              </a:solidFill>
            </a:endParaRPr>
          </a:p>
          <a:p>
            <a:pPr fontAlgn="base">
              <a:buFont typeface="+mj-lt"/>
              <a:buAutoNum type="arabicPeriod"/>
            </a:pPr>
            <a:r>
              <a:rPr lang="es-ES" sz="1300" b="1" dirty="0">
                <a:solidFill>
                  <a:srgbClr val="B01F65"/>
                </a:solidFill>
              </a:rPr>
              <a:t>Entrada de alimentación</a:t>
            </a:r>
            <a:r>
              <a:rPr lang="es-ES" sz="1300" b="1" dirty="0">
                <a:solidFill>
                  <a:srgbClr val="000000"/>
                </a:solidFill>
              </a:rPr>
              <a:t>. Aquí será donde conectemos la alimentación de la placa.</a:t>
            </a:r>
            <a:br>
              <a:rPr lang="es-ES" sz="1300" b="1" dirty="0">
                <a:solidFill>
                  <a:srgbClr val="000000"/>
                </a:solidFill>
              </a:rPr>
            </a:br>
            <a:endParaRPr lang="es-ES" sz="1300" b="1" dirty="0">
              <a:solidFill>
                <a:srgbClr val="000000"/>
              </a:solidFill>
            </a:endParaRPr>
          </a:p>
          <a:p>
            <a:pPr fontAlgn="base">
              <a:buFont typeface="+mj-lt"/>
              <a:buAutoNum type="arabicPeriod"/>
            </a:pPr>
            <a:r>
              <a:rPr lang="es-ES" sz="1300" b="1" dirty="0">
                <a:solidFill>
                  <a:schemeClr val="accent1">
                    <a:lumMod val="50000"/>
                  </a:schemeClr>
                </a:solidFill>
              </a:rPr>
              <a:t>Encendido/Apagado. </a:t>
            </a:r>
            <a:r>
              <a:rPr lang="es-ES" sz="1300" b="1" dirty="0">
                <a:solidFill>
                  <a:srgbClr val="000000"/>
                </a:solidFill>
              </a:rPr>
              <a:t>Mediante este interruptor se puede encender o apagar la placa.</a:t>
            </a:r>
            <a:br>
              <a:rPr lang="es-ES" sz="1300" b="1" dirty="0">
                <a:solidFill>
                  <a:srgbClr val="000000"/>
                </a:solidFill>
              </a:rPr>
            </a:br>
            <a:endParaRPr lang="es-ES" sz="1300" b="1" dirty="0">
              <a:solidFill>
                <a:srgbClr val="000000"/>
              </a:solidFill>
            </a:endParaRPr>
          </a:p>
          <a:p>
            <a:pPr fontAlgn="base">
              <a:buFont typeface="+mj-lt"/>
              <a:buAutoNum type="arabicPeriod"/>
            </a:pPr>
            <a:r>
              <a:rPr lang="es-ES" sz="1300" b="1" dirty="0">
                <a:solidFill>
                  <a:srgbClr val="712978"/>
                </a:solidFill>
              </a:rPr>
              <a:t>Pines de alimentación</a:t>
            </a:r>
            <a:r>
              <a:rPr lang="es-ES" sz="1300" b="1" dirty="0">
                <a:solidFill>
                  <a:srgbClr val="000000"/>
                </a:solidFill>
              </a:rPr>
              <a:t>. Son pines para alimentar los componentes que conectemos a la placa.</a:t>
            </a:r>
            <a:br>
              <a:rPr lang="es-ES" sz="1300" b="1" dirty="0">
                <a:solidFill>
                  <a:srgbClr val="000000"/>
                </a:solidFill>
              </a:rPr>
            </a:br>
            <a:endParaRPr lang="es-ES" sz="1300" b="1" dirty="0">
              <a:solidFill>
                <a:srgbClr val="000000"/>
              </a:solidFill>
            </a:endParaRPr>
          </a:p>
          <a:p>
            <a:r>
              <a:rPr lang="es-ES" sz="1300" b="1" dirty="0">
                <a:solidFill>
                  <a:srgbClr val="00A99D"/>
                </a:solidFill>
              </a:rPr>
              <a:t>Pines Analógicos</a:t>
            </a:r>
            <a:r>
              <a:rPr lang="es-ES" sz="1300" b="1" dirty="0">
                <a:solidFill>
                  <a:srgbClr val="000000"/>
                </a:solidFill>
              </a:rPr>
              <a:t>. En estos pines se conectarán los dispositivos analógicos.</a:t>
            </a:r>
            <a:endParaRPr lang="es-ES" sz="1300" dirty="0"/>
          </a:p>
        </p:txBody>
      </p:sp>
      <p:sp>
        <p:nvSpPr>
          <p:cNvPr id="11" name="8 Elipse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CDD4B96A-4673-4932-A7E8-2AA6625CD084}"/>
              </a:ext>
            </a:extLst>
          </p:cNvPr>
          <p:cNvSpPr/>
          <p:nvPr/>
        </p:nvSpPr>
        <p:spPr>
          <a:xfrm>
            <a:off x="4133451" y="5949280"/>
            <a:ext cx="851094" cy="9087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039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8" y="2130"/>
            <a:ext cx="9147478" cy="6955262"/>
          </a:xfrm>
          <a:prstGeom prst="rect">
            <a:avLst/>
          </a:prstGeom>
        </p:spPr>
      </p:pic>
      <p:pic>
        <p:nvPicPr>
          <p:cNvPr id="1029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7504" y="130486"/>
            <a:ext cx="8856984" cy="15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-2649441" y="2938270"/>
            <a:ext cx="5634506" cy="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144425" y="2917776"/>
            <a:ext cx="5674777" cy="10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9 Rectángulo"/>
          <p:cNvSpPr/>
          <p:nvPr/>
        </p:nvSpPr>
        <p:spPr>
          <a:xfrm>
            <a:off x="148175" y="476672"/>
            <a:ext cx="852828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effectLst>
                  <a:glow rad="63500">
                    <a:srgbClr val="0070C0">
                      <a:alpha val="40000"/>
                    </a:srgbClr>
                  </a:glow>
                </a:effectLst>
                <a:latin typeface="Silkscreen" pitchFamily="2" charset="0"/>
              </a:rPr>
              <a:t>P</a:t>
            </a:r>
            <a:r>
              <a:rPr lang="es-ES" sz="48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effectLst>
                  <a:glow rad="63500">
                    <a:srgbClr val="0070C0">
                      <a:alpha val="40000"/>
                    </a:srgbClr>
                  </a:glow>
                </a:effectLst>
                <a:latin typeface="Silkscreen" pitchFamily="2" charset="0"/>
              </a:rPr>
              <a:t>ARTES DEL ROBOT</a:t>
            </a:r>
          </a:p>
        </p:txBody>
      </p:sp>
      <p:sp>
        <p:nvSpPr>
          <p:cNvPr id="11" name="8 Elipse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7D20C8B-23DC-4B21-9BF4-635C0514EB0B}"/>
              </a:ext>
            </a:extLst>
          </p:cNvPr>
          <p:cNvSpPr/>
          <p:nvPr/>
        </p:nvSpPr>
        <p:spPr>
          <a:xfrm>
            <a:off x="4133451" y="5949280"/>
            <a:ext cx="851094" cy="9087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02" y="1241494"/>
            <a:ext cx="8480526" cy="4476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CuadroTexto 4">
            <a:extLst>
              <a:ext uri="{FF2B5EF4-FFF2-40B4-BE49-F238E27FC236}">
                <a16:creationId xmlns:a16="http://schemas.microsoft.com/office/drawing/2014/main" id="{D03D7D0A-E290-48D9-82CA-8D51FE240569}"/>
              </a:ext>
            </a:extLst>
          </p:cNvPr>
          <p:cNvSpPr txBox="1"/>
          <p:nvPr/>
        </p:nvSpPr>
        <p:spPr>
          <a:xfrm>
            <a:off x="522088" y="1560567"/>
            <a:ext cx="2033688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s-ES" b="1" dirty="0"/>
              <a:t>SENSOR ULTRASONIDO</a:t>
            </a:r>
          </a:p>
        </p:txBody>
      </p:sp>
      <p:sp>
        <p:nvSpPr>
          <p:cNvPr id="20" name="CuadroTexto 4">
            <a:extLst>
              <a:ext uri="{FF2B5EF4-FFF2-40B4-BE49-F238E27FC236}">
                <a16:creationId xmlns:a16="http://schemas.microsoft.com/office/drawing/2014/main" id="{D03D7D0A-E290-48D9-82CA-8D51FE240569}"/>
              </a:ext>
            </a:extLst>
          </p:cNvPr>
          <p:cNvSpPr txBox="1"/>
          <p:nvPr/>
        </p:nvSpPr>
        <p:spPr>
          <a:xfrm>
            <a:off x="5868144" y="1642514"/>
            <a:ext cx="165618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s-ES" b="1" dirty="0"/>
              <a:t>MOTORES EJES</a:t>
            </a:r>
          </a:p>
        </p:txBody>
      </p:sp>
      <p:sp>
        <p:nvSpPr>
          <p:cNvPr id="21" name="CuadroTexto 4">
            <a:extLst>
              <a:ext uri="{FF2B5EF4-FFF2-40B4-BE49-F238E27FC236}">
                <a16:creationId xmlns:a16="http://schemas.microsoft.com/office/drawing/2014/main" id="{D03D7D0A-E290-48D9-82CA-8D51FE240569}"/>
              </a:ext>
            </a:extLst>
          </p:cNvPr>
          <p:cNvSpPr txBox="1"/>
          <p:nvPr/>
        </p:nvSpPr>
        <p:spPr>
          <a:xfrm>
            <a:off x="7812361" y="2967874"/>
            <a:ext cx="86409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s-ES" b="1" dirty="0"/>
              <a:t>PLACA</a:t>
            </a:r>
          </a:p>
        </p:txBody>
      </p:sp>
      <p:sp>
        <p:nvSpPr>
          <p:cNvPr id="22" name="CuadroTexto 4">
            <a:extLst>
              <a:ext uri="{FF2B5EF4-FFF2-40B4-BE49-F238E27FC236}">
                <a16:creationId xmlns:a16="http://schemas.microsoft.com/office/drawing/2014/main" id="{D03D7D0A-E290-48D9-82CA-8D51FE240569}"/>
              </a:ext>
            </a:extLst>
          </p:cNvPr>
          <p:cNvSpPr txBox="1"/>
          <p:nvPr/>
        </p:nvSpPr>
        <p:spPr>
          <a:xfrm>
            <a:off x="5676550" y="4924370"/>
            <a:ext cx="138561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s-ES" b="1" dirty="0"/>
              <a:t>ZUMBADOR</a:t>
            </a:r>
          </a:p>
        </p:txBody>
      </p:sp>
      <p:sp>
        <p:nvSpPr>
          <p:cNvPr id="23" name="CuadroTexto 4">
            <a:extLst>
              <a:ext uri="{FF2B5EF4-FFF2-40B4-BE49-F238E27FC236}">
                <a16:creationId xmlns:a16="http://schemas.microsoft.com/office/drawing/2014/main" id="{D03D7D0A-E290-48D9-82CA-8D51FE240569}"/>
              </a:ext>
            </a:extLst>
          </p:cNvPr>
          <p:cNvSpPr txBox="1"/>
          <p:nvPr/>
        </p:nvSpPr>
        <p:spPr>
          <a:xfrm>
            <a:off x="364801" y="2693901"/>
            <a:ext cx="172173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s-ES" b="1" dirty="0"/>
              <a:t>SERVO MOTOR</a:t>
            </a:r>
          </a:p>
        </p:txBody>
      </p:sp>
      <p:sp>
        <p:nvSpPr>
          <p:cNvPr id="24" name="CuadroTexto 4">
            <a:extLst>
              <a:ext uri="{FF2B5EF4-FFF2-40B4-BE49-F238E27FC236}">
                <a16:creationId xmlns:a16="http://schemas.microsoft.com/office/drawing/2014/main" id="{D03D7D0A-E290-48D9-82CA-8D51FE240569}"/>
              </a:ext>
            </a:extLst>
          </p:cNvPr>
          <p:cNvSpPr txBox="1"/>
          <p:nvPr/>
        </p:nvSpPr>
        <p:spPr>
          <a:xfrm>
            <a:off x="1184021" y="5079913"/>
            <a:ext cx="249631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s-ES" b="1" dirty="0"/>
              <a:t>SENSOR INFRARROJO</a:t>
            </a:r>
          </a:p>
        </p:txBody>
      </p:sp>
      <p:cxnSp>
        <p:nvCxnSpPr>
          <p:cNvPr id="6" name="5 Conector recto de flecha"/>
          <p:cNvCxnSpPr/>
          <p:nvPr/>
        </p:nvCxnSpPr>
        <p:spPr>
          <a:xfrm flipH="1">
            <a:off x="5580112" y="2011846"/>
            <a:ext cx="432048" cy="17771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24 Conector recto de flecha"/>
          <p:cNvCxnSpPr/>
          <p:nvPr/>
        </p:nvCxnSpPr>
        <p:spPr>
          <a:xfrm flipH="1">
            <a:off x="3563888" y="2019308"/>
            <a:ext cx="2448272" cy="1769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27 Conector recto de flecha"/>
          <p:cNvCxnSpPr/>
          <p:nvPr/>
        </p:nvCxnSpPr>
        <p:spPr>
          <a:xfrm flipH="1">
            <a:off x="4788024" y="3085311"/>
            <a:ext cx="2948137" cy="7037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30 Conector recto de flecha"/>
          <p:cNvCxnSpPr/>
          <p:nvPr/>
        </p:nvCxnSpPr>
        <p:spPr>
          <a:xfrm>
            <a:off x="2627784" y="1827180"/>
            <a:ext cx="13681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30 Conector recto de flecha">
            <a:extLst>
              <a:ext uri="{FF2B5EF4-FFF2-40B4-BE49-F238E27FC236}">
                <a16:creationId xmlns:a16="http://schemas.microsoft.com/office/drawing/2014/main" id="{DD6779C9-1DCB-4E99-BFE7-5F565F1B2851}"/>
              </a:ext>
            </a:extLst>
          </p:cNvPr>
          <p:cNvCxnSpPr/>
          <p:nvPr/>
        </p:nvCxnSpPr>
        <p:spPr>
          <a:xfrm>
            <a:off x="2627784" y="5589240"/>
            <a:ext cx="13681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27 Conector recto de flecha">
            <a:extLst>
              <a:ext uri="{FF2B5EF4-FFF2-40B4-BE49-F238E27FC236}">
                <a16:creationId xmlns:a16="http://schemas.microsoft.com/office/drawing/2014/main" id="{E06046D6-C84B-40A6-A640-0DDF980579A6}"/>
              </a:ext>
            </a:extLst>
          </p:cNvPr>
          <p:cNvCxnSpPr>
            <a:cxnSpLocks/>
          </p:cNvCxnSpPr>
          <p:nvPr/>
        </p:nvCxnSpPr>
        <p:spPr>
          <a:xfrm flipH="1">
            <a:off x="4724676" y="5109036"/>
            <a:ext cx="8554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11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8" y="2130"/>
            <a:ext cx="9147478" cy="6955262"/>
          </a:xfrm>
          <a:prstGeom prst="rect">
            <a:avLst/>
          </a:prstGeom>
        </p:spPr>
      </p:pic>
      <p:pic>
        <p:nvPicPr>
          <p:cNvPr id="1029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7504" y="130486"/>
            <a:ext cx="8856984" cy="15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-2649441" y="2938270"/>
            <a:ext cx="5634506" cy="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144425" y="2917776"/>
            <a:ext cx="5674777" cy="10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9 Rectángulo"/>
          <p:cNvSpPr/>
          <p:nvPr/>
        </p:nvSpPr>
        <p:spPr>
          <a:xfrm>
            <a:off x="148175" y="476672"/>
            <a:ext cx="852828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effectLst>
                  <a:glow rad="63500">
                    <a:srgbClr val="0070C0">
                      <a:alpha val="40000"/>
                    </a:srgbClr>
                  </a:glow>
                </a:effectLst>
                <a:latin typeface="Silkscreen" pitchFamily="2" charset="0"/>
              </a:rPr>
              <a:t>LIMITACIONES</a:t>
            </a:r>
          </a:p>
        </p:txBody>
      </p:sp>
      <p:sp>
        <p:nvSpPr>
          <p:cNvPr id="11" name="8 Elipse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7D20C8B-23DC-4B21-9BF4-635C0514EB0B}"/>
              </a:ext>
            </a:extLst>
          </p:cNvPr>
          <p:cNvSpPr/>
          <p:nvPr/>
        </p:nvSpPr>
        <p:spPr>
          <a:xfrm>
            <a:off x="4133451" y="5949280"/>
            <a:ext cx="851094" cy="9087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72676"/>
            <a:ext cx="5074282" cy="4591692"/>
          </a:xfrm>
          <a:prstGeom prst="roundRect">
            <a:avLst>
              <a:gd name="adj" fmla="val 16667"/>
            </a:avLst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5724128" y="1556792"/>
            <a:ext cx="2952328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Problema: </a:t>
            </a:r>
            <a:r>
              <a:rPr lang="es-ES" dirty="0"/>
              <a:t>2 cables sueltos del sensor que no viene especificado donde poner.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sz="2400" b="1" dirty="0"/>
              <a:t>Solución: </a:t>
            </a:r>
            <a:r>
              <a:rPr lang="es-ES" dirty="0"/>
              <a:t>llamamos al teléfono de </a:t>
            </a:r>
            <a:r>
              <a:rPr lang="es-ES" b="1" dirty="0"/>
              <a:t>BQ</a:t>
            </a:r>
            <a:r>
              <a:rPr lang="es-ES" dirty="0"/>
              <a:t> de atención al cliente. Nos dicen que podemos ponerlos en cualquier lado GVS o SVG coincidiendo los colores.</a:t>
            </a:r>
          </a:p>
          <a:p>
            <a:endParaRPr lang="es-ES" b="1" dirty="0"/>
          </a:p>
        </p:txBody>
      </p:sp>
      <p:sp>
        <p:nvSpPr>
          <p:cNvPr id="4" name="3 Rectángulo"/>
          <p:cNvSpPr/>
          <p:nvPr/>
        </p:nvSpPr>
        <p:spPr>
          <a:xfrm>
            <a:off x="2267744" y="1684258"/>
            <a:ext cx="864096" cy="8086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/>
          <p:cNvSpPr/>
          <p:nvPr/>
        </p:nvSpPr>
        <p:spPr>
          <a:xfrm>
            <a:off x="3310105" y="4221088"/>
            <a:ext cx="864096" cy="8086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5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57391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4332222"/>
            <a:ext cx="2005013" cy="2005013"/>
          </a:xfrm>
          <a:prstGeom prst="rect">
            <a:avLst/>
          </a:prstGeom>
        </p:spPr>
      </p:pic>
      <p:sp>
        <p:nvSpPr>
          <p:cNvPr id="11" name="10 Rectángulo redondeado"/>
          <p:cNvSpPr/>
          <p:nvPr/>
        </p:nvSpPr>
        <p:spPr>
          <a:xfrm rot="21041925">
            <a:off x="449459" y="1381495"/>
            <a:ext cx="2520280" cy="93610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2400" b="1" dirty="0">
                <a:ln w="11430"/>
                <a:solidFill>
                  <a:schemeClr val="bg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INTRODUCCIÓN</a:t>
            </a:r>
          </a:p>
        </p:txBody>
      </p:sp>
      <p:sp>
        <p:nvSpPr>
          <p:cNvPr id="12" name="11 Rectángulo redondeado"/>
          <p:cNvSpPr/>
          <p:nvPr/>
        </p:nvSpPr>
        <p:spPr>
          <a:xfrm rot="455513">
            <a:off x="591808" y="3080913"/>
            <a:ext cx="2520280" cy="9361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2400" b="1" dirty="0">
                <a:ln w="11430"/>
                <a:solidFill>
                  <a:schemeClr val="bg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LIMITACIONES</a:t>
            </a:r>
          </a:p>
        </p:txBody>
      </p:sp>
      <p:sp>
        <p:nvSpPr>
          <p:cNvPr id="13" name="12 Rectángulo redondeado"/>
          <p:cNvSpPr/>
          <p:nvPr/>
        </p:nvSpPr>
        <p:spPr>
          <a:xfrm rot="495668">
            <a:off x="6266277" y="4768070"/>
            <a:ext cx="2520280" cy="93610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2400" b="1" dirty="0">
                <a:ln w="11430"/>
                <a:solidFill>
                  <a:schemeClr val="bg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BIBLIOGRAFIA</a:t>
            </a:r>
          </a:p>
        </p:txBody>
      </p:sp>
      <p:sp>
        <p:nvSpPr>
          <p:cNvPr id="14" name="13 Rectángulo redondeado"/>
          <p:cNvSpPr/>
          <p:nvPr/>
        </p:nvSpPr>
        <p:spPr>
          <a:xfrm rot="21041925">
            <a:off x="6244044" y="3045778"/>
            <a:ext cx="2520280" cy="93610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2400" b="1" dirty="0">
                <a:ln w="11430"/>
                <a:solidFill>
                  <a:schemeClr val="bg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CONCLUSIONES</a:t>
            </a:r>
          </a:p>
        </p:txBody>
      </p:sp>
      <p:sp>
        <p:nvSpPr>
          <p:cNvPr id="15" name="14 Rectángulo redondeado"/>
          <p:cNvSpPr/>
          <p:nvPr/>
        </p:nvSpPr>
        <p:spPr>
          <a:xfrm rot="366140">
            <a:off x="6110308" y="1315283"/>
            <a:ext cx="2520280" cy="9361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2400" b="1" dirty="0">
                <a:ln w="11430"/>
                <a:solidFill>
                  <a:schemeClr val="bg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METODOLOGÍA</a:t>
            </a:r>
          </a:p>
        </p:txBody>
      </p:sp>
      <p:sp>
        <p:nvSpPr>
          <p:cNvPr id="16" name="15 Rectángulo"/>
          <p:cNvSpPr/>
          <p:nvPr/>
        </p:nvSpPr>
        <p:spPr>
          <a:xfrm>
            <a:off x="3487482" y="260648"/>
            <a:ext cx="21515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5400" b="1" dirty="0">
                <a:ln w="11430">
                  <a:solidFill>
                    <a:srgbClr val="002060"/>
                  </a:solidFill>
                </a:ln>
                <a:solidFill>
                  <a:srgbClr val="FF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INDICE</a:t>
            </a:r>
            <a:endParaRPr lang="es-ES" sz="5400" b="1" cap="none" spc="0" dirty="0">
              <a:ln w="11430">
                <a:solidFill>
                  <a:srgbClr val="002060"/>
                </a:solidFill>
              </a:ln>
              <a:solidFill>
                <a:srgbClr val="FF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" name="17 Rectángulo redondeado"/>
          <p:cNvSpPr/>
          <p:nvPr/>
        </p:nvSpPr>
        <p:spPr>
          <a:xfrm rot="20993615">
            <a:off x="773585" y="4866675"/>
            <a:ext cx="2520280" cy="93610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2400" b="1" dirty="0">
                <a:ln w="11430"/>
                <a:solidFill>
                  <a:schemeClr val="bg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SPRINTS</a:t>
            </a:r>
          </a:p>
        </p:txBody>
      </p:sp>
    </p:spTree>
    <p:extLst>
      <p:ext uri="{BB962C8B-B14F-4D97-AF65-F5344CB8AC3E}">
        <p14:creationId xmlns:p14="http://schemas.microsoft.com/office/powerpoint/2010/main" val="2193050926"/>
      </p:ext>
    </p:extLst>
  </p:cSld>
  <p:clrMapOvr>
    <a:masterClrMapping/>
  </p:clrMapOvr>
  <p:transition spd="slow">
    <p:wedg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2836989" y="192134"/>
            <a:ext cx="3195984" cy="1254001"/>
          </a:xfrm>
          <a:prstGeom prst="horizontalScroll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bin Sketch" pitchFamily="34" charset="0"/>
                <a:ea typeface="+mj-ea"/>
                <a:cs typeface="+mj-cs"/>
              </a:defRPr>
            </a:lvl1pPr>
          </a:lstStyle>
          <a:p>
            <a:r>
              <a:rPr lang="es-ES" b="1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INDICE DE SPRINTS</a:t>
            </a:r>
          </a:p>
        </p:txBody>
      </p:sp>
      <p:sp>
        <p:nvSpPr>
          <p:cNvPr id="9" name="8 Rectángulo redondeado">
            <a:hlinkClick r:id="" action="ppaction://noaction"/>
          </p:cNvPr>
          <p:cNvSpPr/>
          <p:nvPr/>
        </p:nvSpPr>
        <p:spPr>
          <a:xfrm>
            <a:off x="1979712" y="3106331"/>
            <a:ext cx="3096344" cy="864096"/>
          </a:xfrm>
          <a:prstGeom prst="roundRect">
            <a:avLst/>
          </a:prstGeom>
          <a:blipFill>
            <a:blip r:embed="rId3"/>
            <a:stretch>
              <a:fillRect l="-28463" t="-31732" r="-28069" b="-1949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latin typeface="BistroBlock" pitchFamily="2" charset="0"/>
              </a:rPr>
              <a:t>SPRINT 2</a:t>
            </a:r>
          </a:p>
        </p:txBody>
      </p:sp>
      <p:sp>
        <p:nvSpPr>
          <p:cNvPr id="16" name="15 Rectángulo redondeado">
            <a:hlinkClick r:id="rId4" action="ppaction://hlinksldjump"/>
          </p:cNvPr>
          <p:cNvSpPr/>
          <p:nvPr/>
        </p:nvSpPr>
        <p:spPr>
          <a:xfrm>
            <a:off x="1979712" y="1831078"/>
            <a:ext cx="3096344" cy="864096"/>
          </a:xfrm>
          <a:prstGeom prst="roundRect">
            <a:avLst/>
          </a:prstGeom>
          <a:blipFill>
            <a:blip r:embed="rId5"/>
            <a:stretch>
              <a:fillRect l="-28463" t="-31732" r="-28069" b="-1949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latin typeface="BistroBlock" pitchFamily="2" charset="0"/>
              </a:rPr>
              <a:t>SPRINT 1</a:t>
            </a:r>
          </a:p>
        </p:txBody>
      </p:sp>
      <p:sp>
        <p:nvSpPr>
          <p:cNvPr id="17" name="16 Rectángulo redondeado">
            <a:hlinkClick r:id="" action="ppaction://noaction"/>
          </p:cNvPr>
          <p:cNvSpPr/>
          <p:nvPr/>
        </p:nvSpPr>
        <p:spPr>
          <a:xfrm>
            <a:off x="1979712" y="4352172"/>
            <a:ext cx="3096344" cy="864096"/>
          </a:xfrm>
          <a:prstGeom prst="roundRect">
            <a:avLst/>
          </a:prstGeom>
          <a:blipFill>
            <a:blip r:embed="rId5"/>
            <a:stretch>
              <a:fillRect l="-28463" t="-31732" r="-28069" b="-1949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latin typeface="BistroBlock" pitchFamily="2" charset="0"/>
              </a:rPr>
              <a:t>SPRINT 3</a:t>
            </a: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F66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593" y="3164040"/>
            <a:ext cx="2376264" cy="2376264"/>
          </a:xfrm>
          <a:prstGeom prst="rect">
            <a:avLst/>
          </a:prstGeom>
        </p:spPr>
      </p:pic>
      <p:sp>
        <p:nvSpPr>
          <p:cNvPr id="7" name="6 Llamada ovalada"/>
          <p:cNvSpPr/>
          <p:nvPr/>
        </p:nvSpPr>
        <p:spPr>
          <a:xfrm rot="231893">
            <a:off x="6325861" y="810137"/>
            <a:ext cx="2472031" cy="2273176"/>
          </a:xfrm>
          <a:prstGeom prst="wedgeEllipseCallout">
            <a:avLst>
              <a:gd name="adj1" fmla="val -32329"/>
              <a:gd name="adj2" fmla="val 7956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binSketch" pitchFamily="34" charset="0"/>
              </a:rPr>
              <a:t>ESTAS SON NUESTRAS FASES DE TRABAJO</a:t>
            </a:r>
          </a:p>
        </p:txBody>
      </p:sp>
      <p:sp>
        <p:nvSpPr>
          <p:cNvPr id="10" name="9 Elipse">
            <a:hlinkClick r:id="rId8" action="ppaction://hlinksldjump" highlightClick="1">
              <a:snd r:embed="rId9" name="click.wav"/>
            </a:hlinkClick>
          </p:cNvPr>
          <p:cNvSpPr/>
          <p:nvPr/>
        </p:nvSpPr>
        <p:spPr>
          <a:xfrm>
            <a:off x="755576" y="5540304"/>
            <a:ext cx="851094" cy="908720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541" y="2898398"/>
            <a:ext cx="2953305" cy="1279961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31" y="4144239"/>
            <a:ext cx="2953305" cy="127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8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6" grpId="0" animBg="1"/>
      <p:bldP spid="17" grpId="0" animBg="1"/>
      <p:bldP spid="7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8" y="2130"/>
            <a:ext cx="9147478" cy="6955262"/>
          </a:xfrm>
          <a:prstGeom prst="rect">
            <a:avLst/>
          </a:prstGeom>
        </p:spPr>
      </p:pic>
      <p:pic>
        <p:nvPicPr>
          <p:cNvPr id="1029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7504" y="130486"/>
            <a:ext cx="8856984" cy="15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-2649441" y="2938270"/>
            <a:ext cx="5634506" cy="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144425" y="2917776"/>
            <a:ext cx="5674777" cy="10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2732217" y="476672"/>
            <a:ext cx="36535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8000">
                  <a:solidFill>
                    <a:srgbClr val="7030A0"/>
                  </a:solidFill>
                  <a:prstDash val="solid"/>
                  <a:miter lim="800000"/>
                </a:ln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Silkscreen" pitchFamily="2" charset="0"/>
              </a:rPr>
              <a:t>SPRINT 1</a:t>
            </a:r>
          </a:p>
        </p:txBody>
      </p:sp>
      <p:sp>
        <p:nvSpPr>
          <p:cNvPr id="3" name="2 Rectángulo redondeado">
            <a:hlinkClick r:id="rId4" action="ppaction://hlinksldjump"/>
          </p:cNvPr>
          <p:cNvSpPr/>
          <p:nvPr/>
        </p:nvSpPr>
        <p:spPr>
          <a:xfrm>
            <a:off x="2195736" y="1846407"/>
            <a:ext cx="2736304" cy="720080"/>
          </a:xfrm>
          <a:prstGeom prst="roundRect">
            <a:avLst/>
          </a:prstGeom>
        </p:spPr>
        <p:style>
          <a:lnRef idx="1">
            <a:schemeClr val="dk1"/>
          </a:lnRef>
          <a:fillRef idx="1003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s-ES" b="1" spc="50" dirty="0">
                <a:ln w="1143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DESARROLLO DEL ROBOT</a:t>
            </a:r>
          </a:p>
        </p:txBody>
      </p:sp>
      <p:sp>
        <p:nvSpPr>
          <p:cNvPr id="15" name="14 Rectángulo redondeado">
            <a:hlinkClick r:id="rId5" action="ppaction://hlinksldjump"/>
          </p:cNvPr>
          <p:cNvSpPr/>
          <p:nvPr/>
        </p:nvSpPr>
        <p:spPr>
          <a:xfrm>
            <a:off x="3851920" y="3119721"/>
            <a:ext cx="2736304" cy="72008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1002">
            <a:schemeClr val="l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s-ES" b="1" spc="50" dirty="0">
                <a:ln w="11430">
                  <a:solidFill>
                    <a:schemeClr val="tx1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COMPONENTES</a:t>
            </a:r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75" y="1641777"/>
            <a:ext cx="1792639" cy="1089507"/>
          </a:xfrm>
          <a:prstGeom prst="roundRect">
            <a:avLst>
              <a:gd name="adj" fmla="val 16667"/>
            </a:avLst>
          </a:prstGeom>
          <a:ln w="28575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2664281"/>
            <a:ext cx="2130974" cy="1598231"/>
          </a:xfrm>
          <a:prstGeom prst="roundRect">
            <a:avLst>
              <a:gd name="adj" fmla="val 16667"/>
            </a:avLst>
          </a:prstGeom>
          <a:ln w="28575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17 Rectángulo redondeado">
            <a:hlinkClick r:id="rId8" action="ppaction://hlinksldjump"/>
          </p:cNvPr>
          <p:cNvSpPr/>
          <p:nvPr/>
        </p:nvSpPr>
        <p:spPr>
          <a:xfrm>
            <a:off x="2278864" y="4437112"/>
            <a:ext cx="2736304" cy="72008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1002">
            <a:schemeClr val="l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b="1" spc="50" dirty="0">
                <a:ln w="11430">
                  <a:solidFill>
                    <a:schemeClr val="tx1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LIMITACIONES</a:t>
            </a:r>
            <a:endParaRPr lang="es-ES" b="1" spc="50" dirty="0">
              <a:ln w="11430">
                <a:solidFill>
                  <a:schemeClr val="tx1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7" name="16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75" y="3868064"/>
            <a:ext cx="1858175" cy="1858175"/>
          </a:xfrm>
          <a:prstGeom prst="roundRect">
            <a:avLst>
              <a:gd name="adj" fmla="val 16667"/>
            </a:avLst>
          </a:prstGeom>
          <a:ln w="28575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4994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8" y="2130"/>
            <a:ext cx="9147478" cy="6955262"/>
          </a:xfrm>
          <a:prstGeom prst="rect">
            <a:avLst/>
          </a:prstGeom>
        </p:spPr>
      </p:pic>
      <p:sp>
        <p:nvSpPr>
          <p:cNvPr id="7" name="6 Elipse">
            <a:hlinkClick r:id="rId3" action="ppaction://hlinksldjump" highlightClick="1">
              <a:snd r:embed="rId4" name="click.wav"/>
            </a:hlinkClick>
          </p:cNvPr>
          <p:cNvSpPr/>
          <p:nvPr/>
        </p:nvSpPr>
        <p:spPr>
          <a:xfrm>
            <a:off x="4133451" y="5949280"/>
            <a:ext cx="851094" cy="90872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9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7504" y="130486"/>
            <a:ext cx="8856984" cy="15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-2649441" y="2938270"/>
            <a:ext cx="5634506" cy="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144425" y="2917776"/>
            <a:ext cx="5674777" cy="10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>
            <a:hlinkClick r:id="rId7" action="ppaction://hlinksldjump"/>
          </p:cNvPr>
          <p:cNvSpPr/>
          <p:nvPr/>
        </p:nvSpPr>
        <p:spPr>
          <a:xfrm>
            <a:off x="3849329" y="1400002"/>
            <a:ext cx="1368152" cy="864096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 redondeado">
            <a:hlinkClick r:id="rId9" action="ppaction://hlinksldjump"/>
          </p:cNvPr>
          <p:cNvSpPr/>
          <p:nvPr/>
        </p:nvSpPr>
        <p:spPr>
          <a:xfrm>
            <a:off x="6305704" y="1869656"/>
            <a:ext cx="1368152" cy="864096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 redondeado">
            <a:hlinkClick r:id="rId11" action="ppaction://hlinksldjump"/>
          </p:cNvPr>
          <p:cNvSpPr/>
          <p:nvPr/>
        </p:nvSpPr>
        <p:spPr>
          <a:xfrm>
            <a:off x="6305704" y="3842645"/>
            <a:ext cx="1368152" cy="864096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48175" y="476672"/>
            <a:ext cx="852828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effectLst>
                  <a:glow rad="63500">
                    <a:srgbClr val="0070C0">
                      <a:alpha val="40000"/>
                    </a:srgbClr>
                  </a:glow>
                </a:effectLst>
                <a:latin typeface="Silkscreen" pitchFamily="2" charset="0"/>
              </a:rPr>
              <a:t>Imágenes del robot</a:t>
            </a:r>
          </a:p>
        </p:txBody>
      </p:sp>
      <p:sp>
        <p:nvSpPr>
          <p:cNvPr id="15" name="14 Rectángulo redondeado">
            <a:hlinkClick r:id="rId13" action="ppaction://hlinksldjump"/>
          </p:cNvPr>
          <p:cNvSpPr/>
          <p:nvPr/>
        </p:nvSpPr>
        <p:spPr>
          <a:xfrm>
            <a:off x="4111034" y="4718247"/>
            <a:ext cx="1368152" cy="864096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6" name="15 Rectángulo redondeado">
            <a:hlinkClick r:id="rId15" action="ppaction://hlinksldjump"/>
          </p:cNvPr>
          <p:cNvSpPr/>
          <p:nvPr/>
        </p:nvSpPr>
        <p:spPr>
          <a:xfrm>
            <a:off x="3932545" y="3047713"/>
            <a:ext cx="1368152" cy="864096"/>
          </a:xfrm>
          <a:prstGeom prst="roundRect">
            <a:avLst/>
          </a:prstGeom>
          <a:blipFill>
            <a:blip r:embed="rId16"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16 Rectángulo redondeado">
            <a:hlinkClick r:id="rId17" action="ppaction://hlinksldjump"/>
          </p:cNvPr>
          <p:cNvSpPr/>
          <p:nvPr/>
        </p:nvSpPr>
        <p:spPr>
          <a:xfrm>
            <a:off x="1619672" y="4133116"/>
            <a:ext cx="1368152" cy="864096"/>
          </a:xfrm>
          <a:prstGeom prst="roundRect">
            <a:avLst/>
          </a:prstGeom>
          <a:blipFill>
            <a:blip r:embed="rId18"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17 Rectángulo redondeado">
            <a:hlinkClick r:id="rId19" action="ppaction://hlinksldjump"/>
          </p:cNvPr>
          <p:cNvSpPr/>
          <p:nvPr/>
        </p:nvSpPr>
        <p:spPr>
          <a:xfrm>
            <a:off x="1344752" y="2192902"/>
            <a:ext cx="1368152" cy="864096"/>
          </a:xfrm>
          <a:prstGeom prst="roundRect">
            <a:avLst/>
          </a:prstGeom>
          <a:blipFill>
            <a:blip r:embed="rId20"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8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8" y="2130"/>
            <a:ext cx="9147478" cy="6955262"/>
          </a:xfrm>
          <a:prstGeom prst="rect">
            <a:avLst/>
          </a:prstGeom>
        </p:spPr>
      </p:pic>
      <p:sp>
        <p:nvSpPr>
          <p:cNvPr id="6" name="5 Flecha izquierda">
            <a:hlinkClick r:id="" action="ppaction://hlinkshowjump?jump=nextslide"/>
          </p:cNvPr>
          <p:cNvSpPr/>
          <p:nvPr/>
        </p:nvSpPr>
        <p:spPr>
          <a:xfrm rot="10800000">
            <a:off x="7923603" y="6027026"/>
            <a:ext cx="1008112" cy="648072"/>
          </a:xfrm>
          <a:prstGeom prst="leftArrow">
            <a:avLst>
              <a:gd name="adj1" fmla="val 24346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Elipse">
            <a:hlinkClick r:id="rId3" action="ppaction://hlinksldjump" highlightClick="1">
              <a:snd r:embed="rId4" name="click.wav"/>
            </a:hlinkClick>
          </p:cNvPr>
          <p:cNvSpPr/>
          <p:nvPr/>
        </p:nvSpPr>
        <p:spPr>
          <a:xfrm>
            <a:off x="4133451" y="5949280"/>
            <a:ext cx="851094" cy="90872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9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7504" y="130486"/>
            <a:ext cx="8856984" cy="15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-2649441" y="2938270"/>
            <a:ext cx="5634506" cy="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144425" y="2917776"/>
            <a:ext cx="5674777" cy="10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6" y="286869"/>
            <a:ext cx="8704305" cy="5518395"/>
          </a:xfrm>
          <a:prstGeom prst="rect">
            <a:avLst/>
          </a:prstGeom>
        </p:spPr>
      </p:pic>
      <p:sp>
        <p:nvSpPr>
          <p:cNvPr id="9" name="8 Rectángulo"/>
          <p:cNvSpPr/>
          <p:nvPr/>
        </p:nvSpPr>
        <p:spPr>
          <a:xfrm>
            <a:off x="217556" y="5949280"/>
            <a:ext cx="3562356" cy="9087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36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PIEZAS</a:t>
            </a:r>
          </a:p>
        </p:txBody>
      </p:sp>
    </p:spTree>
    <p:extLst>
      <p:ext uri="{BB962C8B-B14F-4D97-AF65-F5344CB8AC3E}">
        <p14:creationId xmlns:p14="http://schemas.microsoft.com/office/powerpoint/2010/main" val="75006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8" y="2130"/>
            <a:ext cx="9147478" cy="6955262"/>
          </a:xfrm>
          <a:prstGeom prst="rect">
            <a:avLst/>
          </a:prstGeom>
        </p:spPr>
      </p:pic>
      <p:sp>
        <p:nvSpPr>
          <p:cNvPr id="6" name="5 Flecha izquierda">
            <a:hlinkClick r:id="" action="ppaction://hlinkshowjump?jump=nextslide"/>
          </p:cNvPr>
          <p:cNvSpPr/>
          <p:nvPr/>
        </p:nvSpPr>
        <p:spPr>
          <a:xfrm rot="10800000">
            <a:off x="7923603" y="6027026"/>
            <a:ext cx="1008112" cy="648072"/>
          </a:xfrm>
          <a:prstGeom prst="leftArrow">
            <a:avLst>
              <a:gd name="adj1" fmla="val 24346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9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7504" y="130486"/>
            <a:ext cx="8856984" cy="15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-2649441" y="2938270"/>
            <a:ext cx="5634506" cy="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144425" y="2917776"/>
            <a:ext cx="5674777" cy="10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6" y="286869"/>
            <a:ext cx="8714159" cy="5518398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7" y="286870"/>
            <a:ext cx="8714158" cy="5518398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7" y="286870"/>
            <a:ext cx="8714157" cy="5518393"/>
          </a:xfrm>
          <a:prstGeom prst="rect">
            <a:avLst/>
          </a:prstGeom>
        </p:spPr>
      </p:pic>
      <p:sp>
        <p:nvSpPr>
          <p:cNvPr id="11" name="10 Elipse">
            <a:hlinkClick r:id="rId7" action="ppaction://hlinksldjump" highlightClick="1">
              <a:snd r:embed="rId8" name="click.wav"/>
            </a:hlinkClick>
          </p:cNvPr>
          <p:cNvSpPr/>
          <p:nvPr/>
        </p:nvSpPr>
        <p:spPr>
          <a:xfrm>
            <a:off x="4133451" y="5949280"/>
            <a:ext cx="851094" cy="908720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/>
          <p:cNvSpPr/>
          <p:nvPr/>
        </p:nvSpPr>
        <p:spPr>
          <a:xfrm>
            <a:off x="217556" y="5949280"/>
            <a:ext cx="3562356" cy="9087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36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ESTRUCTURA</a:t>
            </a:r>
          </a:p>
        </p:txBody>
      </p:sp>
    </p:spTree>
    <p:extLst>
      <p:ext uri="{BB962C8B-B14F-4D97-AF65-F5344CB8AC3E}">
        <p14:creationId xmlns:p14="http://schemas.microsoft.com/office/powerpoint/2010/main" val="168180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8" y="2130"/>
            <a:ext cx="9147478" cy="6955262"/>
          </a:xfrm>
          <a:prstGeom prst="rect">
            <a:avLst/>
          </a:prstGeom>
        </p:spPr>
      </p:pic>
      <p:sp>
        <p:nvSpPr>
          <p:cNvPr id="6" name="5 Flecha izquierda">
            <a:hlinkClick r:id="" action="ppaction://hlinkshowjump?jump=nextslide"/>
          </p:cNvPr>
          <p:cNvSpPr/>
          <p:nvPr/>
        </p:nvSpPr>
        <p:spPr>
          <a:xfrm rot="10800000">
            <a:off x="7923603" y="6027026"/>
            <a:ext cx="1008112" cy="648072"/>
          </a:xfrm>
          <a:prstGeom prst="leftArrow">
            <a:avLst>
              <a:gd name="adj1" fmla="val 24346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9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7504" y="130486"/>
            <a:ext cx="8856984" cy="15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-2649441" y="2938270"/>
            <a:ext cx="5634506" cy="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144425" y="2917776"/>
            <a:ext cx="5674777" cy="10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6" y="286869"/>
            <a:ext cx="8714159" cy="5518398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6" y="286868"/>
            <a:ext cx="8714159" cy="5518395"/>
          </a:xfrm>
          <a:prstGeom prst="rect">
            <a:avLst/>
          </a:prstGeom>
        </p:spPr>
      </p:pic>
      <p:sp>
        <p:nvSpPr>
          <p:cNvPr id="10" name="9 Elipse">
            <a:hlinkClick r:id="rId6" action="ppaction://hlinksldjump" highlightClick="1">
              <a:snd r:embed="rId7" name="click.wav"/>
            </a:hlinkClick>
          </p:cNvPr>
          <p:cNvSpPr/>
          <p:nvPr/>
        </p:nvSpPr>
        <p:spPr>
          <a:xfrm>
            <a:off x="4133451" y="5949280"/>
            <a:ext cx="851094" cy="90872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/>
          <p:cNvSpPr/>
          <p:nvPr/>
        </p:nvSpPr>
        <p:spPr>
          <a:xfrm>
            <a:off x="217556" y="5949280"/>
            <a:ext cx="3562356" cy="9087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36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SIN BASE</a:t>
            </a:r>
          </a:p>
        </p:txBody>
      </p:sp>
    </p:spTree>
    <p:extLst>
      <p:ext uri="{BB962C8B-B14F-4D97-AF65-F5344CB8AC3E}">
        <p14:creationId xmlns:p14="http://schemas.microsoft.com/office/powerpoint/2010/main" val="261414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8" y="2130"/>
            <a:ext cx="9147478" cy="6955262"/>
          </a:xfrm>
          <a:prstGeom prst="rect">
            <a:avLst/>
          </a:prstGeom>
        </p:spPr>
      </p:pic>
      <p:sp>
        <p:nvSpPr>
          <p:cNvPr id="6" name="5 Flecha izquierda">
            <a:hlinkClick r:id="" action="ppaction://hlinkshowjump?jump=nextslide"/>
          </p:cNvPr>
          <p:cNvSpPr/>
          <p:nvPr/>
        </p:nvSpPr>
        <p:spPr>
          <a:xfrm rot="10800000">
            <a:off x="7923603" y="6027026"/>
            <a:ext cx="1008112" cy="648072"/>
          </a:xfrm>
          <a:prstGeom prst="leftArrow">
            <a:avLst>
              <a:gd name="adj1" fmla="val 24346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9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7504" y="130486"/>
            <a:ext cx="8856984" cy="15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-2649441" y="2938270"/>
            <a:ext cx="5634506" cy="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Program Files\Microsoft Office\MEDIA\OFFICE14\Lines\BD21321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144425" y="2917776"/>
            <a:ext cx="5674777" cy="10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5" y="286870"/>
            <a:ext cx="8714159" cy="5518394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6" y="286870"/>
            <a:ext cx="8714158" cy="5518396"/>
          </a:xfrm>
          <a:prstGeom prst="rect">
            <a:avLst/>
          </a:prstGeom>
        </p:spPr>
      </p:pic>
      <p:sp>
        <p:nvSpPr>
          <p:cNvPr id="10" name="9 Elipse">
            <a:hlinkClick r:id="rId6" action="ppaction://hlinksldjump" highlightClick="1">
              <a:snd r:embed="rId7" name="click.wav"/>
            </a:hlinkClick>
          </p:cNvPr>
          <p:cNvSpPr/>
          <p:nvPr/>
        </p:nvSpPr>
        <p:spPr>
          <a:xfrm>
            <a:off x="4133451" y="5949280"/>
            <a:ext cx="851094" cy="90872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/>
          <p:cNvSpPr/>
          <p:nvPr/>
        </p:nvSpPr>
        <p:spPr>
          <a:xfrm>
            <a:off x="217556" y="5949280"/>
            <a:ext cx="3562356" cy="9087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36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SIN RUEDAS</a:t>
            </a:r>
          </a:p>
        </p:txBody>
      </p:sp>
    </p:spTree>
    <p:extLst>
      <p:ext uri="{BB962C8B-B14F-4D97-AF65-F5344CB8AC3E}">
        <p14:creationId xmlns:p14="http://schemas.microsoft.com/office/powerpoint/2010/main" val="345778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theme/theme1.xml><?xml version="1.0" encoding="utf-8"?>
<a:theme xmlns:a="http://schemas.openxmlformats.org/drawingml/2006/main" name="Armando Calderon Freire Practica Final Plantil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Armando Calderon Freire Practica Final Plantilla</Template>
  <TotalTime>1910</TotalTime>
  <Words>127</Words>
  <Application>Microsoft Office PowerPoint</Application>
  <PresentationFormat>Presentación en pantalla (4:3)</PresentationFormat>
  <Paragraphs>47</Paragraphs>
  <Slides>16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  <vt:variant>
        <vt:lpstr>Presentaciones personalizadas</vt:lpstr>
      </vt:variant>
      <vt:variant>
        <vt:i4>2</vt:i4>
      </vt:variant>
    </vt:vector>
  </HeadingPairs>
  <TitlesOfParts>
    <vt:vector size="25" baseType="lpstr">
      <vt:lpstr>Arial</vt:lpstr>
      <vt:lpstr>BistroBlock</vt:lpstr>
      <vt:lpstr>Cabin Sketch</vt:lpstr>
      <vt:lpstr>CabinSketch</vt:lpstr>
      <vt:lpstr>Calibri</vt:lpstr>
      <vt:lpstr>Silkscreen</vt:lpstr>
      <vt:lpstr>Armando Calderon Freire Practica Final Plantilla</vt:lpstr>
      <vt:lpstr>Armando  &amp; david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Presentacion en clase</vt:lpstr>
      <vt:lpstr>Presentación rapida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Edu</dc:creator>
  <cp:lastModifiedBy>David Román Rey</cp:lastModifiedBy>
  <cp:revision>81</cp:revision>
  <dcterms:created xsi:type="dcterms:W3CDTF">2014-05-06T00:08:17Z</dcterms:created>
  <dcterms:modified xsi:type="dcterms:W3CDTF">2018-02-28T10:09:56Z</dcterms:modified>
</cp:coreProperties>
</file>